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Lst>
  <p:notesMasterIdLst>
    <p:notesMasterId r:id="rId9"/>
  </p:notesMasterIdLst>
  <p:handoutMasterIdLst>
    <p:handoutMasterId r:id="rId10"/>
  </p:handoutMasterIdLst>
  <p:sldIdLst>
    <p:sldId id="257" r:id="rId3"/>
    <p:sldId id="402" r:id="rId4"/>
    <p:sldId id="397" r:id="rId5"/>
    <p:sldId id="399" r:id="rId6"/>
    <p:sldId id="400" r:id="rId7"/>
    <p:sldId id="401" r:id="rId8"/>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8"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üefli Patrizia" initials="RP" lastIdx="1" clrIdx="0">
    <p:extLst>
      <p:ext uri="{19B8F6BF-5375-455C-9EA6-DF929625EA0E}">
        <p15:presenceInfo xmlns:p15="http://schemas.microsoft.com/office/powerpoint/2012/main" userId="S-1-5-21-1085031214-1801674531-725345543-193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4472C4"/>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598" autoAdjust="0"/>
  </p:normalViewPr>
  <p:slideViewPr>
    <p:cSldViewPr>
      <p:cViewPr varScale="1">
        <p:scale>
          <a:sx n="133" d="100"/>
          <a:sy n="133" d="100"/>
        </p:scale>
        <p:origin x="144" y="234"/>
      </p:cViewPr>
      <p:guideLst>
        <p:guide orient="horz" pos="19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E6ED2D6-BA8A-4CCA-88D9-3CA5463809F8}" type="datetimeFigureOut">
              <a:rPr lang="de-CH" smtClean="0"/>
              <a:t>24.10.2024</a:t>
            </a:fld>
            <a:endParaRPr lang="de-CH"/>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A108BD-B3C0-4C64-BC9D-ECFA1714B8D1}" type="slidenum">
              <a:rPr lang="de-CH" smtClean="0"/>
              <a:t>‹Nr.›</a:t>
            </a:fld>
            <a:endParaRPr lang="de-CH"/>
          </a:p>
        </p:txBody>
      </p:sp>
    </p:spTree>
    <p:extLst>
      <p:ext uri="{BB962C8B-B14F-4D97-AF65-F5344CB8AC3E}">
        <p14:creationId xmlns:p14="http://schemas.microsoft.com/office/powerpoint/2010/main" val="29096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AFC5-CB16-453B-85CE-D421D43AEEC7}" type="datetimeFigureOut">
              <a:rPr lang="de-CH" smtClean="0"/>
              <a:pPr/>
              <a:t>24.10.2024</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0A66F4-8C04-4876-A73B-57C6BFF4AD75}" type="slidenum">
              <a:rPr lang="de-CH" smtClean="0"/>
              <a:pPr/>
              <a:t>‹Nr.›</a:t>
            </a:fld>
            <a:endParaRPr lang="de-CH"/>
          </a:p>
        </p:txBody>
      </p:sp>
    </p:spTree>
    <p:extLst>
      <p:ext uri="{BB962C8B-B14F-4D97-AF65-F5344CB8AC3E}">
        <p14:creationId xmlns:p14="http://schemas.microsoft.com/office/powerpoint/2010/main" val="169395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C30A66F4-8C04-4876-A73B-57C6BFF4AD75}" type="slidenum">
              <a:rPr lang="de-CH" smtClean="0"/>
              <a:pPr/>
              <a:t>1</a:t>
            </a:fld>
            <a:endParaRPr lang="de-CH"/>
          </a:p>
        </p:txBody>
      </p:sp>
    </p:spTree>
    <p:extLst>
      <p:ext uri="{BB962C8B-B14F-4D97-AF65-F5344CB8AC3E}">
        <p14:creationId xmlns:p14="http://schemas.microsoft.com/office/powerpoint/2010/main" val="5639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C30A66F4-8C04-4876-A73B-57C6BFF4AD75}" type="slidenum">
              <a:rPr lang="de-CH" smtClean="0"/>
              <a:pPr/>
              <a:t>2</a:t>
            </a:fld>
            <a:endParaRPr lang="de-CH"/>
          </a:p>
        </p:txBody>
      </p:sp>
    </p:spTree>
    <p:extLst>
      <p:ext uri="{BB962C8B-B14F-4D97-AF65-F5344CB8AC3E}">
        <p14:creationId xmlns:p14="http://schemas.microsoft.com/office/powerpoint/2010/main" val="36367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C30A66F4-8C04-4876-A73B-57C6BFF4AD75}" type="slidenum">
              <a:rPr lang="de-CH" smtClean="0"/>
              <a:pPr/>
              <a:t>3</a:t>
            </a:fld>
            <a:endParaRPr lang="de-CH"/>
          </a:p>
        </p:txBody>
      </p:sp>
    </p:spTree>
    <p:extLst>
      <p:ext uri="{BB962C8B-B14F-4D97-AF65-F5344CB8AC3E}">
        <p14:creationId xmlns:p14="http://schemas.microsoft.com/office/powerpoint/2010/main" val="138062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4</a:t>
            </a:fld>
            <a:endParaRPr lang="de-CH"/>
          </a:p>
        </p:txBody>
      </p:sp>
    </p:spTree>
    <p:extLst>
      <p:ext uri="{BB962C8B-B14F-4D97-AF65-F5344CB8AC3E}">
        <p14:creationId xmlns:p14="http://schemas.microsoft.com/office/powerpoint/2010/main" val="123901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5</a:t>
            </a:fld>
            <a:endParaRPr lang="de-CH"/>
          </a:p>
        </p:txBody>
      </p:sp>
    </p:spTree>
    <p:extLst>
      <p:ext uri="{BB962C8B-B14F-4D97-AF65-F5344CB8AC3E}">
        <p14:creationId xmlns:p14="http://schemas.microsoft.com/office/powerpoint/2010/main" val="214947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6</a:t>
            </a:fld>
            <a:endParaRPr lang="de-CH"/>
          </a:p>
        </p:txBody>
      </p:sp>
    </p:spTree>
    <p:extLst>
      <p:ext uri="{BB962C8B-B14F-4D97-AF65-F5344CB8AC3E}">
        <p14:creationId xmlns:p14="http://schemas.microsoft.com/office/powerpoint/2010/main" val="2031520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file:///C:\Users\eggers\AppData\Local\Temp\845bbc6b-8e10-4e96-9520-51af9f3627f5.png" TargetMode="External"/><Relationship Id="rId5" Type="http://schemas.openxmlformats.org/officeDocument/2006/relationships/image" Target="../media/image3.png"/><Relationship Id="rId4" Type="http://schemas.openxmlformats.org/officeDocument/2006/relationships/image" Target="file:///C:\Users\eggers\AppData\Local\Temp\a36aec05-76d0-46e6-aea2-23ec016eb908.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flury\AppData\Local\Temp\59e048ad-9ddd-4dac-ae0c-35f2a167c2ce.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folie_Flagge_Panorama_1">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3998" cy="5143499"/>
          </a:xfrm>
          <a:prstGeom prst="rect">
            <a:avLst/>
          </a:prstGeom>
          <a:noFill/>
        </p:spPr>
      </p:pic>
      <p:sp>
        <p:nvSpPr>
          <p:cNvPr id="8"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kern="1200" dirty="0">
                <a:solidFill>
                  <a:schemeClr val="bg1"/>
                </a:solidFill>
                <a:latin typeface="+mj-lt"/>
                <a:ea typeface="+mn-ea"/>
                <a:cs typeface="+mn-cs"/>
              </a:rPr>
              <a:t>Kanton Zürich
Bildungsdirektion</a:t>
            </a:r>
          </a:p>
        </p:txBody>
      </p:sp>
      <p:sp>
        <p:nvSpPr>
          <p:cNvPr id="9"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solidFill>
                  <a:schemeClr val="bg1"/>
                </a:solidFill>
                <a:latin typeface="+mj-lt"/>
              </a:defRPr>
            </a:lvl1pPr>
          </a:lstStyle>
          <a:p>
            <a:pPr lvl="0"/>
            <a:r>
              <a:rPr lang="de-DE" dirty="0"/>
              <a:t>Untertitel</a:t>
            </a:r>
            <a:endParaRPr lang="de-CH" dirty="0"/>
          </a:p>
        </p:txBody>
      </p:sp>
      <p:sp>
        <p:nvSpPr>
          <p:cNvPr id="11"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solidFill>
                  <a:schemeClr val="bg1"/>
                </a:solidFill>
                <a:latin typeface="+mj-lt"/>
              </a:defRPr>
            </a:lvl1pPr>
          </a:lstStyle>
          <a:p>
            <a:pPr lvl="0"/>
            <a:r>
              <a:rPr lang="de-DE" dirty="0"/>
              <a:t>Titel</a:t>
            </a:r>
          </a:p>
        </p:txBody>
      </p:sp>
      <p:pic>
        <p:nvPicPr>
          <p:cNvPr id="2" name="###Profile.Org.Kanton###"/>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1141200" y="619200"/>
            <a:ext cx="198000" cy="198000"/>
          </a:xfrm>
          <a:prstGeom prst="rect">
            <a:avLst/>
          </a:prstGeom>
        </p:spPr>
      </p:pic>
      <p:pic>
        <p:nvPicPr>
          <p:cNvPr id="3" name="###Profile.Org.Logo###"/>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324000" y="237600"/>
            <a:ext cx="720808" cy="972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folie_Flagge">
    <p:spTree>
      <p:nvGrpSpPr>
        <p:cNvPr id="1" name=""/>
        <p:cNvGrpSpPr/>
        <p:nvPr/>
      </p:nvGrpSpPr>
      <p:grpSpPr>
        <a:xfrm>
          <a:off x="0" y="0"/>
          <a:ext cx="0" cy="0"/>
          <a:chOff x="0" y="0"/>
          <a:chExt cx="0" cy="0"/>
        </a:xfrm>
      </p:grpSpPr>
      <p:pic>
        <p:nvPicPr>
          <p:cNvPr id="4" name="###Profile.Org.HeaderLogoShort###" descr="C:\Users\flury\AppData\Local\Temp\59e048ad-9ddd-4dac-ae0c-35f2a167c2ce.png"/>
          <p:cNvPicPr>
            <a:picLocks noChangeAspect="1"/>
          </p:cNvPicPr>
          <p:nvPr userDrawn="1"/>
        </p:nvPicPr>
        <p:blipFill>
          <a:blip r:embed="rId2" r:link="rId3" cstate="print"/>
          <a:stretch>
            <a:fillRect/>
          </a:stretch>
        </p:blipFill>
        <p:spPr>
          <a:xfrm>
            <a:off x="323528" y="234252"/>
            <a:ext cx="1010045" cy="976793"/>
          </a:xfrm>
          <a:prstGeom prst="rect">
            <a:avLst/>
          </a:prstGeom>
          <a:noFill/>
          <a:ln>
            <a:noFill/>
          </a:ln>
        </p:spPr>
      </p:pic>
      <p:sp>
        <p:nvSpPr>
          <p:cNvPr id="11"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dirty="0">
                <a:latin typeface="+mj-lt"/>
              </a:rPr>
              <a:t>Kanton Zürich
Bildungsdirektion</a:t>
            </a:r>
          </a:p>
        </p:txBody>
      </p:sp>
      <p:sp>
        <p:nvSpPr>
          <p:cNvPr id="12"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latin typeface="+mj-lt"/>
              </a:defRPr>
            </a:lvl1pPr>
          </a:lstStyle>
          <a:p>
            <a:pPr lvl="0"/>
            <a:r>
              <a:rPr lang="de-DE" dirty="0"/>
              <a:t>Untertitel</a:t>
            </a:r>
            <a:endParaRPr lang="de-CH" dirty="0"/>
          </a:p>
        </p:txBody>
      </p:sp>
      <p:sp>
        <p:nvSpPr>
          <p:cNvPr id="14"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latin typeface="+mj-lt"/>
              </a:defRPr>
            </a:lvl1pPr>
          </a:lstStyle>
          <a:p>
            <a:pPr lvl="0"/>
            <a:r>
              <a:rPr lang="de-DE"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_klein">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7" name="Titel 6"/>
          <p:cNvSpPr>
            <a:spLocks noGrp="1"/>
          </p:cNvSpPr>
          <p:nvPr>
            <p:ph type="title"/>
          </p:nvPr>
        </p:nvSpPr>
        <p:spPr>
          <a:xfrm>
            <a:off x="971600" y="1090197"/>
            <a:ext cx="7416824" cy="401433"/>
          </a:xfrm>
          <a:prstGeom prst="rect">
            <a:avLst/>
          </a:prstGeom>
        </p:spPr>
        <p:txBody>
          <a:bodyPr/>
          <a:lstStyle>
            <a:lvl1pPr marL="0" indent="0" algn="l">
              <a:defRPr sz="2400"/>
            </a:lvl1pPr>
          </a:lstStyle>
          <a:p>
            <a:r>
              <a:rPr lang="de-DE"/>
              <a:t>Titelmasterformat durch Klicken bearbeiten</a:t>
            </a:r>
            <a:endParaRPr lang="de-CH" dirty="0"/>
          </a:p>
        </p:txBody>
      </p:sp>
      <p:sp>
        <p:nvSpPr>
          <p:cNvPr id="9" name="Inhaltsplatzhalter 8"/>
          <p:cNvSpPr>
            <a:spLocks noGrp="1"/>
          </p:cNvSpPr>
          <p:nvPr>
            <p:ph sz="quarter" idx="10"/>
          </p:nvPr>
        </p:nvSpPr>
        <p:spPr>
          <a:xfrm>
            <a:off x="971600" y="1563638"/>
            <a:ext cx="7416824" cy="2952328"/>
          </a:xfrm>
          <a:prstGeom prst="rect">
            <a:avLst/>
          </a:prstGeom>
        </p:spPr>
        <p:txBody>
          <a:bodyPr/>
          <a:lstStyle>
            <a:lvl1pPr algn="l">
              <a:buFont typeface="Symbol" pitchFamily="18" charset="2"/>
              <a:buChar char="-"/>
              <a:defRPr sz="1600"/>
            </a:lvl1pPr>
            <a:lvl2pPr algn="l">
              <a:buFont typeface="Symbol" pitchFamily="18" charset="2"/>
              <a:buChar char="-"/>
              <a:defRPr sz="1600"/>
            </a:lvl2pPr>
            <a:lvl3pPr algn="l">
              <a:buFont typeface="Symbol" pitchFamily="18" charset="2"/>
              <a:buChar char="-"/>
              <a:defRPr sz="1600"/>
            </a:lvl3pPr>
            <a:lvl4pPr algn="l">
              <a:buFont typeface="Symbol" pitchFamily="18" charset="2"/>
              <a:buChar char="-"/>
              <a:defRPr sz="1600"/>
            </a:lvl4pPr>
            <a:lvl5pPr algn="l">
              <a:buFont typeface="Symbol" pitchFamily="18" charset="2"/>
              <a:buChar cha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2" name="Textfeld 1"/>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gross">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197"/>
            <a:ext cx="7416824" cy="401433"/>
          </a:xfrm>
          <a:prstGeom prst="rect">
            <a:avLst/>
          </a:prstGeom>
        </p:spPr>
        <p:txBody>
          <a:bodyPr/>
          <a:lstStyle>
            <a:lvl1pPr marL="0" indent="0" algn="l">
              <a:defRPr sz="3000"/>
            </a:lvl1pPr>
          </a:lstStyle>
          <a:p>
            <a:r>
              <a:rPr lang="de-DE"/>
              <a:t>Titelmasterformat durch Klicken bearbeiten</a:t>
            </a:r>
            <a:endParaRPr lang="de-CH" dirty="0"/>
          </a:p>
        </p:txBody>
      </p:sp>
      <p:sp>
        <p:nvSpPr>
          <p:cNvPr id="10" name="Inhaltsplatzhalter 8"/>
          <p:cNvSpPr>
            <a:spLocks noGrp="1"/>
          </p:cNvSpPr>
          <p:nvPr>
            <p:ph sz="quarter" idx="10"/>
          </p:nvPr>
        </p:nvSpPr>
        <p:spPr>
          <a:xfrm>
            <a:off x="971600" y="1635646"/>
            <a:ext cx="7416824" cy="2880320"/>
          </a:xfrm>
          <a:prstGeom prst="rect">
            <a:avLst/>
          </a:prstGeom>
        </p:spPr>
        <p:txBody>
          <a:bodyPr/>
          <a:lstStyle>
            <a:lvl1pPr algn="l">
              <a:buFont typeface="Symbol" pitchFamily="18" charset="2"/>
              <a:buChar char="-"/>
              <a:defRPr sz="2800"/>
            </a:lvl1pPr>
            <a:lvl2pPr algn="l">
              <a:buFont typeface="Symbol" pitchFamily="18" charset="2"/>
              <a:buChar char="-"/>
              <a:defRPr sz="2800"/>
            </a:lvl2pPr>
            <a:lvl3pPr algn="l">
              <a:buFont typeface="Symbol" pitchFamily="18" charset="2"/>
              <a:buChar char="-"/>
              <a:defRPr sz="2800"/>
            </a:lvl3pPr>
            <a:lvl4pPr algn="l">
              <a:buFont typeface="Symbol" pitchFamily="18" charset="2"/>
              <a:buChar char="-"/>
              <a:defRPr sz="2800"/>
            </a:lvl4pPr>
            <a:lvl5pPr algn="l">
              <a:buFont typeface="Symbol" pitchFamily="18" charset="2"/>
              <a:buChar char="-"/>
              <a:defRPr sz="2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13"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6" name="Textfeld 5"/>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folie">
    <p:spTree>
      <p:nvGrpSpPr>
        <p:cNvPr id="1" name=""/>
        <p:cNvGrpSpPr/>
        <p:nvPr/>
      </p:nvGrpSpPr>
      <p:grpSpPr>
        <a:xfrm>
          <a:off x="0" y="0"/>
          <a:ext cx="0" cy="0"/>
          <a:chOff x="0" y="0"/>
          <a:chExt cx="0" cy="0"/>
        </a:xfrm>
      </p:grpSpPr>
      <p:sp>
        <p:nvSpPr>
          <p:cNvPr id="9" name="Inhaltsplatzhalter 8"/>
          <p:cNvSpPr>
            <a:spLocks noGrp="1"/>
          </p:cNvSpPr>
          <p:nvPr>
            <p:ph sz="quarter" idx="10" hasCustomPrompt="1"/>
          </p:nvPr>
        </p:nvSpPr>
        <p:spPr>
          <a:xfrm>
            <a:off x="971600" y="1090063"/>
            <a:ext cx="7416824" cy="3425903"/>
          </a:xfrm>
          <a:prstGeom prst="rect">
            <a:avLst/>
          </a:prstGeom>
        </p:spPr>
        <p:txBody>
          <a:bodyPr/>
          <a:lstStyle>
            <a:lvl1pPr marL="457200" indent="-648000" algn="l">
              <a:lnSpc>
                <a:spcPct val="100000"/>
              </a:lnSpc>
              <a:spcBef>
                <a:spcPts val="0"/>
              </a:spcBef>
              <a:spcAft>
                <a:spcPts val="2400"/>
              </a:spcAft>
              <a:buFont typeface="+mj-lt"/>
              <a:buAutoNum type="arabicPeriod"/>
              <a:defRPr sz="2800">
                <a:latin typeface="+mj-lt"/>
              </a:defRPr>
            </a:lvl1pPr>
            <a:lvl2pPr marL="914400" indent="-457200" algn="l">
              <a:buFont typeface="+mj-lt"/>
              <a:buAutoNum type="arabicPeriod"/>
              <a:defRPr sz="2400">
                <a:latin typeface="+mj-lt"/>
              </a:defRPr>
            </a:lvl2pPr>
            <a:lvl3pPr algn="l">
              <a:buFont typeface="Symbol" pitchFamily="18" charset="2"/>
              <a:buChar char="-"/>
              <a:defRPr/>
            </a:lvl3pPr>
            <a:lvl4pPr marL="1828800" indent="-457200" algn="l">
              <a:buFont typeface="+mj-lt"/>
              <a:buAutoNum type="arabicPeriod"/>
              <a:defRPr sz="2400"/>
            </a:lvl4pPr>
            <a:lvl5pPr marL="2286000" indent="-457200" algn="l">
              <a:buFont typeface="+mj-lt"/>
              <a:buAutoNum type="arabicPeriod"/>
              <a:defRPr sz="2400"/>
            </a:lvl5pPr>
          </a:lstStyle>
          <a:p>
            <a:pPr lvl="0"/>
            <a:r>
              <a:rPr lang="de-DE" dirty="0"/>
              <a:t>Inhaltsverzeichnis</a:t>
            </a:r>
          </a:p>
          <a:p>
            <a:pPr lvl="0"/>
            <a:endParaRPr lang="de-DE" dirty="0"/>
          </a:p>
        </p:txBody>
      </p:sp>
      <p:pic>
        <p:nvPicPr>
          <p:cNvPr id="7"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062"/>
            <a:ext cx="7416000" cy="3427200"/>
          </a:xfrm>
          <a:prstGeom prst="rect">
            <a:avLst/>
          </a:prstGeom>
        </p:spPr>
        <p:txBody>
          <a:bodyPr/>
          <a:lstStyle>
            <a:lvl1pPr algn="l">
              <a:lnSpc>
                <a:spcPct val="80000"/>
              </a:lnSpc>
              <a:defRPr sz="3200"/>
            </a:lvl1pPr>
          </a:lstStyle>
          <a:p>
            <a:r>
              <a:rPr lang="de-DE"/>
              <a:t>Titelmasterformat durch Klicken bearbeiten</a:t>
            </a:r>
            <a:endParaRPr lang="de-CH" dirty="0"/>
          </a:p>
        </p:txBody>
      </p:sp>
      <p:pic>
        <p:nvPicPr>
          <p:cNvPr id="8"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Inhalt_einspaltig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939A3-BDEA-9245-9E7C-BEE8315BAE64}"/>
              </a:ext>
            </a:extLst>
          </p:cNvPr>
          <p:cNvSpPr>
            <a:spLocks noGrp="1"/>
          </p:cNvSpPr>
          <p:nvPr>
            <p:ph type="title"/>
          </p:nvPr>
        </p:nvSpPr>
        <p:spPr>
          <a:xfrm>
            <a:off x="251222" y="256958"/>
            <a:ext cx="8640000" cy="972000"/>
          </a:xfrm>
          <a:prstGeom prst="rect">
            <a:avLst/>
          </a:prstGeom>
        </p:spPr>
        <p:txBody>
          <a:bodyPr>
            <a:noAutofit/>
          </a:bodyPr>
          <a:lstStyle/>
          <a:p>
            <a:r>
              <a:rPr lang="de-DE" dirty="0"/>
              <a:t>Mastertitelformat bearbeiten</a:t>
            </a:r>
            <a:endParaRPr lang="en-GB" dirty="0"/>
          </a:p>
        </p:txBody>
      </p:sp>
      <p:sp>
        <p:nvSpPr>
          <p:cNvPr id="3" name="Inhaltsplatzhalter 2">
            <a:extLst>
              <a:ext uri="{FF2B5EF4-FFF2-40B4-BE49-F238E27FC236}">
                <a16:creationId xmlns:a16="http://schemas.microsoft.com/office/drawing/2014/main" id="{AB3D3A49-193A-354D-A47C-DF0891BB2619}"/>
              </a:ext>
            </a:extLst>
          </p:cNvPr>
          <p:cNvSpPr>
            <a:spLocks noGrp="1"/>
          </p:cNvSpPr>
          <p:nvPr>
            <p:ph idx="1"/>
          </p:nvPr>
        </p:nvSpPr>
        <p:spPr>
          <a:xfrm>
            <a:off x="251222" y="2005012"/>
            <a:ext cx="6480572" cy="2634854"/>
          </a:xfrm>
          <a:prstGeom prst="rect">
            <a:avLst/>
          </a:prstGeom>
        </p:spPr>
        <p:txBody>
          <a:bodyPr anchor="t" anchorCtr="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a:extLst>
              <a:ext uri="{FF2B5EF4-FFF2-40B4-BE49-F238E27FC236}">
                <a16:creationId xmlns:a16="http://schemas.microsoft.com/office/drawing/2014/main" id="{EB3A2A00-622C-2E43-8D9D-6A88805C8193}"/>
              </a:ext>
            </a:extLst>
          </p:cNvPr>
          <p:cNvSpPr>
            <a:spLocks noGrp="1"/>
          </p:cNvSpPr>
          <p:nvPr>
            <p:ph type="dt" sz="half" idx="10"/>
          </p:nvPr>
        </p:nvSpPr>
        <p:spPr>
          <a:xfrm>
            <a:off x="251222" y="4893469"/>
            <a:ext cx="939600" cy="250031"/>
          </a:xfrm>
          <a:prstGeom prst="rect">
            <a:avLst/>
          </a:prstGeom>
        </p:spPr>
        <p:txBody>
          <a:bodyPr anchor="ctr" anchorCtr="0"/>
          <a:lstStyle/>
          <a:p>
            <a:fld id="{359AA0E3-053A-A946-8698-BC4A37D49455}" type="datetime1">
              <a:rPr lang="de-CH" smtClean="0">
                <a:solidFill>
                  <a:srgbClr val="203767"/>
                </a:solidFill>
              </a:rPr>
              <a:pPr/>
              <a:t>24.10.2024</a:t>
            </a:fld>
            <a:endParaRPr lang="en-GB">
              <a:solidFill>
                <a:srgbClr val="203767"/>
              </a:solidFill>
            </a:endParaRPr>
          </a:p>
        </p:txBody>
      </p:sp>
      <p:sp>
        <p:nvSpPr>
          <p:cNvPr id="5" name="Fußzeilenplatzhalter 4">
            <a:extLst>
              <a:ext uri="{FF2B5EF4-FFF2-40B4-BE49-F238E27FC236}">
                <a16:creationId xmlns:a16="http://schemas.microsoft.com/office/drawing/2014/main" id="{8C763677-166B-DE41-9156-2450FAFC9162}"/>
              </a:ext>
            </a:extLst>
          </p:cNvPr>
          <p:cNvSpPr>
            <a:spLocks noGrp="1"/>
          </p:cNvSpPr>
          <p:nvPr>
            <p:ph type="ftr" sz="quarter" idx="11"/>
          </p:nvPr>
        </p:nvSpPr>
        <p:spPr>
          <a:xfrm>
            <a:off x="1332000" y="4893469"/>
            <a:ext cx="4320000" cy="250031"/>
          </a:xfrm>
          <a:prstGeom prst="rect">
            <a:avLst/>
          </a:prstGeom>
        </p:spPr>
        <p:txBody>
          <a:bodyPr anchor="ctr" anchorCtr="0"/>
          <a:lstStyle>
            <a:lvl1pPr>
              <a:defRPr/>
            </a:lvl1pPr>
          </a:lstStyle>
          <a:p>
            <a:r>
              <a:rPr lang="en-GB" dirty="0" err="1">
                <a:solidFill>
                  <a:srgbClr val="203767"/>
                </a:solidFill>
              </a:rPr>
              <a:t>www.talentfoerderungplus.ch</a:t>
            </a:r>
            <a:endParaRPr lang="en-GB" dirty="0">
              <a:solidFill>
                <a:srgbClr val="203767"/>
              </a:solidFill>
            </a:endParaRPr>
          </a:p>
        </p:txBody>
      </p:sp>
      <p:sp>
        <p:nvSpPr>
          <p:cNvPr id="6" name="Foliennummernplatzhalter 5">
            <a:extLst>
              <a:ext uri="{FF2B5EF4-FFF2-40B4-BE49-F238E27FC236}">
                <a16:creationId xmlns:a16="http://schemas.microsoft.com/office/drawing/2014/main" id="{47A4412F-B50E-8D43-A57F-A2B4F9A6CB7F}"/>
              </a:ext>
            </a:extLst>
          </p:cNvPr>
          <p:cNvSpPr>
            <a:spLocks noGrp="1"/>
          </p:cNvSpPr>
          <p:nvPr>
            <p:ph type="sldNum" sz="quarter" idx="12"/>
          </p:nvPr>
        </p:nvSpPr>
        <p:spPr>
          <a:xfrm>
            <a:off x="7812881" y="4893469"/>
            <a:ext cx="1080000" cy="250031"/>
          </a:xfrm>
          <a:prstGeom prst="rect">
            <a:avLst/>
          </a:prstGeom>
        </p:spPr>
        <p:txBody>
          <a:bodyPr anchor="ctr" anchorCtr="0"/>
          <a:lstStyle/>
          <a:p>
            <a:fld id="{64954DA5-E48E-4843-B9BF-007E65AECBB7}" type="slidenum">
              <a:rPr lang="en-GB" smtClean="0">
                <a:solidFill>
                  <a:srgbClr val="203767"/>
                </a:solidFill>
              </a:rPr>
              <a:pPr/>
              <a:t>‹Nr.›</a:t>
            </a:fld>
            <a:endParaRPr lang="en-GB">
              <a:solidFill>
                <a:srgbClr val="203767"/>
              </a:solidFill>
            </a:endParaRPr>
          </a:p>
        </p:txBody>
      </p:sp>
      <p:pic>
        <p:nvPicPr>
          <p:cNvPr id="8" name="Grafik 7" descr="Ein Bild, das Zeichnung enthält.&#10;&#10;Automatisch generierte Beschreibung">
            <a:extLst>
              <a:ext uri="{FF2B5EF4-FFF2-40B4-BE49-F238E27FC236}">
                <a16:creationId xmlns:a16="http://schemas.microsoft.com/office/drawing/2014/main" id="{E8144A44-6745-DF48-88FF-A63F525673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21335" y="150945"/>
            <a:ext cx="971789" cy="971789"/>
          </a:xfrm>
          <a:prstGeom prst="rect">
            <a:avLst/>
          </a:prstGeom>
        </p:spPr>
      </p:pic>
    </p:spTree>
    <p:extLst>
      <p:ext uri="{BB962C8B-B14F-4D97-AF65-F5344CB8AC3E}">
        <p14:creationId xmlns:p14="http://schemas.microsoft.com/office/powerpoint/2010/main" val="3011710905"/>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3135">
          <p15:clr>
            <a:srgbClr val="FBAE40"/>
          </p15:clr>
        </p15:guide>
        <p15:guide id="3" pos="5654">
          <p15:clr>
            <a:srgbClr val="FBAE40"/>
          </p15:clr>
        </p15:guide>
        <p15:guide id="4" pos="2026">
          <p15:clr>
            <a:srgbClr val="FBAE40"/>
          </p15:clr>
        </p15:guide>
        <p15:guide id="5" orient="horz" pos="1684">
          <p15:clr>
            <a:srgbClr val="FBAE40"/>
          </p15:clr>
        </p15:guide>
        <p15:guide id="6" orient="horz" pos="26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60" r:id="rId2"/>
    <p:sldLayoutId id="2147483667" r:id="rId3"/>
    <p:sldLayoutId id="2147483670" r:id="rId4"/>
    <p:sldLayoutId id="2147483668" r:id="rId5"/>
    <p:sldLayoutId id="2147483669" r:id="rId6"/>
    <p:sldLayoutId id="214748367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0"/>
          </p:nvPr>
        </p:nvSpPr>
        <p:spPr>
          <a:xfrm>
            <a:off x="1303309" y="3147814"/>
            <a:ext cx="7319264" cy="745064"/>
          </a:xfrm>
        </p:spPr>
        <p:txBody>
          <a:bodyPr/>
          <a:lstStyle/>
          <a:p>
            <a:r>
              <a:rPr lang="de-CH" dirty="0"/>
              <a:t>Treffpunkt Berufsbildung - </a:t>
            </a:r>
            <a:r>
              <a:rPr lang="de-CH" b="1" dirty="0"/>
              <a:t>23. Oktober 2024</a:t>
            </a:r>
          </a:p>
          <a:p>
            <a:endParaRPr lang="de-CH" b="1" dirty="0"/>
          </a:p>
          <a:p>
            <a:endParaRPr lang="de-CH" b="1" dirty="0"/>
          </a:p>
          <a:p>
            <a:r>
              <a:rPr lang="de-CH" b="1" dirty="0"/>
              <a:t>Miriam </a:t>
            </a:r>
            <a:r>
              <a:rPr lang="de-CH" b="1" dirty="0" err="1"/>
              <a:t>Ciriacidis</a:t>
            </a:r>
            <a:r>
              <a:rPr lang="de-CH" b="1" dirty="0"/>
              <a:t>, Swiss Re Management Ltd</a:t>
            </a:r>
          </a:p>
          <a:p>
            <a:r>
              <a:rPr lang="de-CH" b="1" dirty="0"/>
              <a:t>Melanie Schürch &amp; Thomas Rubi, MBA Zürich, Lehraufsicht</a:t>
            </a:r>
            <a:endParaRPr lang="de-CH" dirty="0"/>
          </a:p>
        </p:txBody>
      </p:sp>
      <p:sp>
        <p:nvSpPr>
          <p:cNvPr id="5" name="Inhaltsplatzhalter 2"/>
          <p:cNvSpPr txBox="1">
            <a:spLocks/>
          </p:cNvSpPr>
          <p:nvPr/>
        </p:nvSpPr>
        <p:spPr>
          <a:xfrm>
            <a:off x="1331640" y="1326954"/>
            <a:ext cx="7812360" cy="1604835"/>
          </a:xfrm>
          <a:prstGeom prst="rect">
            <a:avLst/>
          </a:prstGeom>
        </p:spPr>
        <p:txBody>
          <a:bodyPr lIns="0" tIns="0" rIns="0" bIns="0"/>
          <a:lstStyle>
            <a:lvl1pPr marL="0" indent="0" algn="l" defTabSz="914400" rtl="0" eaLnBrk="1" latinLnBrk="0" hangingPunct="1">
              <a:lnSpc>
                <a:spcPct val="80000"/>
              </a:lnSpc>
              <a:spcBef>
                <a:spcPts val="0"/>
              </a:spcBef>
              <a:spcAft>
                <a:spcPts val="1000"/>
              </a:spcAft>
              <a:buFont typeface="Arial" pitchFamily="34" charset="0"/>
              <a:buNone/>
              <a:defRPr sz="54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a:t>Selbstmarketing</a:t>
            </a:r>
          </a:p>
          <a:p>
            <a:r>
              <a:rPr lang="de-CH" sz="2400" dirty="0"/>
              <a:t>Sichtbarer werden im Lehrbetrieb als Berufsbildner/in</a:t>
            </a:r>
          </a:p>
        </p:txBody>
      </p:sp>
    </p:spTree>
    <p:extLst>
      <p:ext uri="{BB962C8B-B14F-4D97-AF65-F5344CB8AC3E}">
        <p14:creationId xmlns:p14="http://schemas.microsoft.com/office/powerpoint/2010/main" val="73791437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sz="quarter" idx="10"/>
          </p:nvPr>
        </p:nvSpPr>
        <p:spPr>
          <a:xfrm>
            <a:off x="1403648" y="1635646"/>
            <a:ext cx="6192688" cy="3096344"/>
          </a:xfrm>
        </p:spPr>
        <p:txBody>
          <a:bodyPr/>
          <a:lstStyle/>
          <a:p>
            <a:pPr marL="0" indent="0" algn="just">
              <a:lnSpc>
                <a:spcPts val="1400"/>
              </a:lnSpc>
              <a:spcAft>
                <a:spcPts val="1240"/>
              </a:spcAft>
              <a:buNone/>
            </a:pPr>
            <a:r>
              <a:rPr lang="de-CH" sz="1400" dirty="0">
                <a:solidFill>
                  <a:srgbClr val="000000"/>
                </a:solidFill>
                <a:effectLst/>
                <a:highlight>
                  <a:srgbClr val="00FF00"/>
                </a:highlight>
                <a:latin typeface="Arial" panose="020B0604020202020204" pitchFamily="34" charset="0"/>
                <a:ea typeface="Times New Roman" panose="02020603050405020304" pitchFamily="18" charset="0"/>
              </a:rPr>
              <a:t>Berufsbildner/-innen im Spannungsfeld </a:t>
            </a:r>
            <a:r>
              <a:rPr lang="de-CH" sz="1400" dirty="0">
                <a:solidFill>
                  <a:srgbClr val="000000"/>
                </a:solidFill>
                <a:effectLst/>
                <a:latin typeface="Arial" panose="020B0604020202020204" pitchFamily="34" charset="0"/>
                <a:ea typeface="Times New Roman" panose="02020603050405020304" pitchFamily="18" charset="0"/>
              </a:rPr>
              <a:t>von ausbilden, vorzeigen, vorleben, begleiten, korrigieren, aushalten, erwarten, produzieren… Die Liste lässt sich lange erweitern. Was Berufsbildende mit ihrer Aufgabe für die Lernenden leisten, wird oftmals wenig gesehen. Sie sind jedoch </a:t>
            </a:r>
            <a:r>
              <a:rPr lang="de-CH" sz="1400" dirty="0">
                <a:solidFill>
                  <a:srgbClr val="000000"/>
                </a:solidFill>
                <a:effectLst/>
                <a:highlight>
                  <a:srgbClr val="FFFF00"/>
                </a:highlight>
                <a:latin typeface="Arial" panose="020B0604020202020204" pitchFamily="34" charset="0"/>
                <a:ea typeface="Times New Roman" panose="02020603050405020304" pitchFamily="18" charset="0"/>
              </a:rPr>
              <a:t>Schlüsselpersonen</a:t>
            </a:r>
            <a:r>
              <a:rPr lang="de-CH" sz="1400" dirty="0">
                <a:solidFill>
                  <a:srgbClr val="000000"/>
                </a:solidFill>
                <a:effectLst/>
                <a:latin typeface="Arial" panose="020B0604020202020204" pitchFamily="34" charset="0"/>
                <a:ea typeface="Times New Roman" panose="02020603050405020304" pitchFamily="18" charset="0"/>
              </a:rPr>
              <a:t> für den Nachwuchs im Betrieb und übernehmen grosse Verantwortung in unterschiedlichen Bereichen. </a:t>
            </a:r>
            <a:r>
              <a:rPr lang="de-CH" sz="1400" dirty="0">
                <a:solidFill>
                  <a:srgbClr val="000000"/>
                </a:solidFill>
                <a:effectLst/>
                <a:highlight>
                  <a:srgbClr val="FF00FF"/>
                </a:highlight>
                <a:latin typeface="Arial" panose="020B0604020202020204" pitchFamily="34" charset="0"/>
                <a:ea typeface="Times New Roman" panose="02020603050405020304" pitchFamily="18" charset="0"/>
              </a:rPr>
              <a:t>Wie gelingt es, diese Arbeit noch besser im Betrieb sichtbar zu machen?</a:t>
            </a:r>
            <a:r>
              <a:rPr lang="de-CH" sz="1400" dirty="0">
                <a:solidFill>
                  <a:srgbClr val="000000"/>
                </a:solidFill>
                <a:effectLst/>
                <a:latin typeface="Arial" panose="020B0604020202020204" pitchFamily="34" charset="0"/>
                <a:ea typeface="Times New Roman" panose="02020603050405020304" pitchFamily="18" charset="0"/>
              </a:rPr>
              <a:t> Mit welchen Ideen und Massnahmen können im Geschäftskontext Ressourcen für die </a:t>
            </a:r>
            <a:r>
              <a:rPr lang="de-CH" sz="1400" dirty="0" err="1">
                <a:solidFill>
                  <a:srgbClr val="000000"/>
                </a:solidFill>
                <a:effectLst/>
                <a:latin typeface="Arial" panose="020B0604020202020204" pitchFamily="34" charset="0"/>
                <a:ea typeface="Times New Roman" panose="02020603050405020304" pitchFamily="18" charset="0"/>
              </a:rPr>
              <a:t>Lernendenausbildung</a:t>
            </a:r>
            <a:r>
              <a:rPr lang="de-CH" sz="1400" dirty="0">
                <a:solidFill>
                  <a:srgbClr val="000000"/>
                </a:solidFill>
                <a:effectLst/>
                <a:latin typeface="Arial" panose="020B0604020202020204" pitchFamily="34" charset="0"/>
                <a:ea typeface="Times New Roman" panose="02020603050405020304" pitchFamily="18" charset="0"/>
              </a:rPr>
              <a:t> positiv erwirkt werden? Anhand von Best-</a:t>
            </a:r>
            <a:r>
              <a:rPr lang="de-CH" sz="1400" dirty="0" err="1">
                <a:solidFill>
                  <a:srgbClr val="000000"/>
                </a:solidFill>
                <a:effectLst/>
                <a:latin typeface="Arial" panose="020B0604020202020204" pitchFamily="34" charset="0"/>
                <a:ea typeface="Times New Roman" panose="02020603050405020304" pitchFamily="18" charset="0"/>
              </a:rPr>
              <a:t>Practise</a:t>
            </a:r>
            <a:r>
              <a:rPr lang="de-CH" sz="1400" dirty="0">
                <a:solidFill>
                  <a:srgbClr val="000000"/>
                </a:solidFill>
                <a:effectLst/>
                <a:latin typeface="Arial" panose="020B0604020202020204" pitchFamily="34" charset="0"/>
                <a:ea typeface="Times New Roman" panose="02020603050405020304" pitchFamily="18" charset="0"/>
              </a:rPr>
              <a:t> und Erfahrungsaustausch können die Teilnehmenden ihre eigenen Ideen entwickeln.</a:t>
            </a:r>
          </a:p>
          <a:p>
            <a:endParaRPr lang="de-CH" dirty="0"/>
          </a:p>
        </p:txBody>
      </p:sp>
    </p:spTree>
    <p:extLst>
      <p:ext uri="{BB962C8B-B14F-4D97-AF65-F5344CB8AC3E}">
        <p14:creationId xmlns:p14="http://schemas.microsoft.com/office/powerpoint/2010/main" val="7646325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sz="quarter" idx="10"/>
          </p:nvPr>
        </p:nvSpPr>
        <p:spPr>
          <a:xfrm>
            <a:off x="3851920" y="1347614"/>
            <a:ext cx="4680520" cy="1814219"/>
          </a:xfrm>
        </p:spPr>
        <p:txBody>
          <a:bodyPr/>
          <a:lstStyle/>
          <a:p>
            <a:pPr marL="0" indent="0" algn="ctr">
              <a:spcBef>
                <a:spcPts val="600"/>
              </a:spcBef>
              <a:spcAft>
                <a:spcPts val="600"/>
              </a:spcAft>
              <a:buNone/>
            </a:pP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Ziel des </a:t>
            </a:r>
            <a:r>
              <a:rPr lang="de-CH" sz="1400" dirty="0">
                <a:solidFill>
                  <a:srgbClr val="202122"/>
                </a:solidFill>
                <a:effectLst/>
                <a:highlight>
                  <a:srgbClr val="FFFF00"/>
                </a:highlight>
                <a:latin typeface="Arial" panose="020B0604020202020204" pitchFamily="34" charset="0"/>
                <a:ea typeface="Times New Roman" panose="02020603050405020304" pitchFamily="18" charset="0"/>
              </a:rPr>
              <a:t>Selbstmarketing</a:t>
            </a: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 ist, die eigene Person als Markenpersönlichkeit zu etablieren, denn was in der Produktwerbung die Marken erfolgreich macht, kann auch zur </a:t>
            </a:r>
            <a:r>
              <a:rPr lang="de-CH" sz="1400" dirty="0">
                <a:solidFill>
                  <a:srgbClr val="202122"/>
                </a:solidFill>
                <a:effectLst/>
                <a:highlight>
                  <a:srgbClr val="00FF00"/>
                </a:highlight>
                <a:latin typeface="Arial" panose="020B0604020202020204" pitchFamily="34" charset="0"/>
                <a:ea typeface="Times New Roman" panose="02020603050405020304" pitchFamily="18" charset="0"/>
              </a:rPr>
              <a:t>Profilierung der eigenen Person</a:t>
            </a: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 dienen.</a:t>
            </a:r>
            <a:endParaRPr lang="de-CH" sz="1400" dirty="0">
              <a:effectLst/>
              <a:highlight>
                <a:srgbClr val="FFFFFF"/>
              </a:highlight>
              <a:latin typeface="Times New Roman" panose="02020603050405020304" pitchFamily="18" charset="0"/>
              <a:ea typeface="Times New Roman" panose="02020603050405020304" pitchFamily="18" charset="0"/>
            </a:endParaRPr>
          </a:p>
          <a:p>
            <a:pPr marL="0" indent="0" algn="ctr">
              <a:spcBef>
                <a:spcPts val="600"/>
              </a:spcBef>
              <a:spcAft>
                <a:spcPts val="600"/>
              </a:spcAft>
              <a:buNone/>
            </a:pP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Anliegen des Selbstmarketing ist </a:t>
            </a:r>
            <a:r>
              <a:rPr lang="de-CH" sz="1400" dirty="0">
                <a:solidFill>
                  <a:srgbClr val="202122"/>
                </a:solidFill>
                <a:effectLst/>
                <a:highlight>
                  <a:srgbClr val="FF0000"/>
                </a:highlight>
                <a:latin typeface="Arial" panose="020B0604020202020204" pitchFamily="34" charset="0"/>
                <a:ea typeface="Times New Roman" panose="02020603050405020304" pitchFamily="18" charset="0"/>
              </a:rPr>
              <a:t>nicht</a:t>
            </a: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 das künstliche Verstellen, sondern </a:t>
            </a:r>
            <a:r>
              <a:rPr lang="de-CH" sz="1400" dirty="0">
                <a:solidFill>
                  <a:srgbClr val="202122"/>
                </a:solidFill>
                <a:effectLst/>
                <a:highlight>
                  <a:srgbClr val="FF00FF"/>
                </a:highlight>
                <a:latin typeface="Arial" panose="020B0604020202020204" pitchFamily="34" charset="0"/>
                <a:ea typeface="Times New Roman" panose="02020603050405020304" pitchFamily="18" charset="0"/>
              </a:rPr>
              <a:t>die bewusste Betonung der eigenen Stärken</a:t>
            </a: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 </a:t>
            </a:r>
            <a:endParaRPr lang="de-CH" sz="1400" dirty="0">
              <a:effectLst/>
              <a:highlight>
                <a:srgbClr val="FFFFFF"/>
              </a:highlight>
              <a:latin typeface="Times New Roman" panose="02020603050405020304" pitchFamily="18" charset="0"/>
              <a:ea typeface="Times New Roman" panose="02020603050405020304" pitchFamily="18" charset="0"/>
            </a:endParaRPr>
          </a:p>
          <a:p>
            <a:pPr marL="0" indent="0" algn="ctr">
              <a:spcBef>
                <a:spcPts val="600"/>
              </a:spcBef>
              <a:spcAft>
                <a:spcPts val="600"/>
              </a:spcAft>
              <a:buNone/>
            </a:pPr>
            <a:r>
              <a:rPr lang="de-CH" sz="1400" dirty="0">
                <a:solidFill>
                  <a:srgbClr val="202122"/>
                </a:solidFill>
                <a:effectLst/>
                <a:highlight>
                  <a:srgbClr val="FFFFFF"/>
                </a:highlight>
                <a:latin typeface="Arial" panose="020B0604020202020204" pitchFamily="34" charset="0"/>
                <a:ea typeface="Times New Roman" panose="02020603050405020304" pitchFamily="18" charset="0"/>
              </a:rPr>
              <a:t> Jede Person steht in ihrem sozialen Umfeld für eine Eigenschaft, eine Fähigkeit und das damit verbundene Wissen. Dieses gilt es, im Rahmen des Selbstmarketing herauszuarbeiten und bewusster (als bisher) zu unterstreichen.</a:t>
            </a:r>
            <a:endParaRPr lang="de-CH" sz="1400" dirty="0">
              <a:effectLst/>
              <a:highlight>
                <a:srgbClr val="FFFFFF"/>
              </a:highlight>
              <a:latin typeface="Times New Roman" panose="02020603050405020304" pitchFamily="18" charset="0"/>
              <a:ea typeface="Times New Roman" panose="02020603050405020304" pitchFamily="18" charset="0"/>
            </a:endParaRPr>
          </a:p>
          <a:p>
            <a:endParaRPr lang="de-CH" dirty="0"/>
          </a:p>
        </p:txBody>
      </p:sp>
      <p:pic>
        <p:nvPicPr>
          <p:cNvPr id="1026" name="4CC22A6F-D765-4082-A913-DD441825D0CE" descr="IMG_4974.jpg">
            <a:extLst>
              <a:ext uri="{FF2B5EF4-FFF2-40B4-BE49-F238E27FC236}">
                <a16:creationId xmlns:a16="http://schemas.microsoft.com/office/drawing/2014/main" id="{56CC1859-EE1C-3307-A16A-E855E569B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2937"/>
            <a:ext cx="3298987" cy="439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5485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67A0FDB-1726-82B0-705E-D5E51963E423}"/>
              </a:ext>
            </a:extLst>
          </p:cNvPr>
          <p:cNvPicPr>
            <a:picLocks noChangeAspect="1"/>
          </p:cNvPicPr>
          <p:nvPr/>
        </p:nvPicPr>
        <p:blipFill>
          <a:blip r:embed="rId3"/>
          <a:stretch>
            <a:fillRect/>
          </a:stretch>
        </p:blipFill>
        <p:spPr>
          <a:xfrm>
            <a:off x="395536" y="339502"/>
            <a:ext cx="4018822" cy="4659982"/>
          </a:xfrm>
          <a:prstGeom prst="rect">
            <a:avLst/>
          </a:prstGeom>
        </p:spPr>
      </p:pic>
      <p:sp>
        <p:nvSpPr>
          <p:cNvPr id="5" name="Inhaltsplatzhalter 2">
            <a:extLst>
              <a:ext uri="{FF2B5EF4-FFF2-40B4-BE49-F238E27FC236}">
                <a16:creationId xmlns:a16="http://schemas.microsoft.com/office/drawing/2014/main" id="{819DC1C5-307C-3EE3-6E13-34502E2D3A4D}"/>
              </a:ext>
            </a:extLst>
          </p:cNvPr>
          <p:cNvSpPr>
            <a:spLocks noGrp="1"/>
          </p:cNvSpPr>
          <p:nvPr>
            <p:ph sz="quarter" idx="10"/>
          </p:nvPr>
        </p:nvSpPr>
        <p:spPr>
          <a:xfrm>
            <a:off x="4932040" y="1275606"/>
            <a:ext cx="4104456" cy="1814219"/>
          </a:xfrm>
        </p:spPr>
        <p:txBody>
          <a:bodyPr/>
          <a:lstStyle/>
          <a:p>
            <a:pPr marL="0" indent="0" algn="ctr">
              <a:spcBef>
                <a:spcPts val="600"/>
              </a:spcBef>
              <a:spcAft>
                <a:spcPts val="600"/>
              </a:spcAft>
              <a:buNone/>
            </a:pPr>
            <a:r>
              <a:rPr lang="de-CH" sz="1400" b="1" dirty="0">
                <a:solidFill>
                  <a:srgbClr val="202122"/>
                </a:solidFill>
                <a:effectLst/>
                <a:highlight>
                  <a:srgbClr val="FFFFFF"/>
                </a:highlight>
                <a:latin typeface="Arial" panose="020B0604020202020204" pitchFamily="34" charset="0"/>
                <a:ea typeface="Times New Roman" panose="02020603050405020304" pitchFamily="18" charset="0"/>
              </a:rPr>
              <a:t>1. Tue Gutes &amp; sprich darüber</a:t>
            </a:r>
            <a:endParaRPr lang="de-CH" sz="1400" b="1" dirty="0">
              <a:effectLst/>
              <a:highlight>
                <a:srgbClr val="FFFFFF"/>
              </a:highlight>
              <a:latin typeface="Times New Roman" panose="02020603050405020304" pitchFamily="18" charset="0"/>
              <a:ea typeface="Times New Roman" panose="02020603050405020304" pitchFamily="18" charset="0"/>
            </a:endParaRPr>
          </a:p>
          <a:p>
            <a:pPr marL="0" indent="0" algn="ctr">
              <a:buNone/>
            </a:pPr>
            <a:r>
              <a:rPr lang="de-CH" sz="1400" dirty="0"/>
              <a:t>Wie bringst Du Dich (in der Funktion Berufsbildner/in) und das Thema Lernende in den Vordergrund (intern wie extern)?</a:t>
            </a:r>
          </a:p>
        </p:txBody>
      </p:sp>
    </p:spTree>
    <p:extLst>
      <p:ext uri="{BB962C8B-B14F-4D97-AF65-F5344CB8AC3E}">
        <p14:creationId xmlns:p14="http://schemas.microsoft.com/office/powerpoint/2010/main" val="2199794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819DC1C5-307C-3EE3-6E13-34502E2D3A4D}"/>
              </a:ext>
            </a:extLst>
          </p:cNvPr>
          <p:cNvSpPr>
            <a:spLocks noGrp="1"/>
          </p:cNvSpPr>
          <p:nvPr>
            <p:ph sz="quarter" idx="10"/>
          </p:nvPr>
        </p:nvSpPr>
        <p:spPr>
          <a:xfrm>
            <a:off x="5076056" y="1347614"/>
            <a:ext cx="4039504" cy="1814219"/>
          </a:xfrm>
        </p:spPr>
        <p:txBody>
          <a:bodyPr/>
          <a:lstStyle/>
          <a:p>
            <a:pPr marL="0" indent="0" algn="ctr">
              <a:spcBef>
                <a:spcPts val="600"/>
              </a:spcBef>
              <a:buNone/>
            </a:pPr>
            <a:r>
              <a:rPr lang="de-CH" sz="1400" b="1" dirty="0">
                <a:solidFill>
                  <a:srgbClr val="202122"/>
                </a:solidFill>
                <a:effectLst/>
                <a:highlight>
                  <a:srgbClr val="FFFFFF"/>
                </a:highlight>
                <a:latin typeface="Arial" panose="020B0604020202020204" pitchFamily="34" charset="0"/>
                <a:ea typeface="Times New Roman" panose="02020603050405020304" pitchFamily="18" charset="0"/>
              </a:rPr>
              <a:t>2. Mögliche/nötige Benefits </a:t>
            </a:r>
          </a:p>
          <a:p>
            <a:pPr marL="0" indent="0" algn="ctr">
              <a:spcBef>
                <a:spcPts val="600"/>
              </a:spcBef>
              <a:spcAft>
                <a:spcPts val="600"/>
              </a:spcAft>
              <a:buNone/>
            </a:pPr>
            <a:r>
              <a:rPr lang="de-CH" sz="1400" b="1" dirty="0">
                <a:solidFill>
                  <a:srgbClr val="202122"/>
                </a:solidFill>
                <a:effectLst/>
                <a:highlight>
                  <a:srgbClr val="FFFFFF"/>
                </a:highlight>
                <a:latin typeface="Arial" panose="020B0604020202020204" pitchFamily="34" charset="0"/>
                <a:ea typeface="Times New Roman" panose="02020603050405020304" pitchFamily="18" charset="0"/>
              </a:rPr>
              <a:t>für Berufsbildner</a:t>
            </a:r>
            <a:endParaRPr lang="de-CH" sz="1400" b="1" dirty="0">
              <a:effectLst/>
              <a:highlight>
                <a:srgbClr val="FFFFFF"/>
              </a:highlight>
              <a:latin typeface="Times New Roman" panose="02020603050405020304" pitchFamily="18" charset="0"/>
              <a:ea typeface="Times New Roman" panose="02020603050405020304" pitchFamily="18" charset="0"/>
            </a:endParaRPr>
          </a:p>
          <a:p>
            <a:pPr marL="0" indent="0" algn="ctr">
              <a:buNone/>
            </a:pPr>
            <a:r>
              <a:rPr lang="de-CH" sz="1400" dirty="0"/>
              <a:t>Wie kann die Arbeit / Zusatzfunktion entschädigt/unterstützt werden?</a:t>
            </a:r>
          </a:p>
        </p:txBody>
      </p:sp>
      <p:pic>
        <p:nvPicPr>
          <p:cNvPr id="3074" name="AB19AAFC-BFA0-47A6-8738-3F9BFF7D0130" descr="IMG_4972.jpg">
            <a:extLst>
              <a:ext uri="{FF2B5EF4-FFF2-40B4-BE49-F238E27FC236}">
                <a16:creationId xmlns:a16="http://schemas.microsoft.com/office/drawing/2014/main" id="{B50C6ABF-7FEC-B62E-807E-F688856F5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13" y="699542"/>
            <a:ext cx="489654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289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819DC1C5-307C-3EE3-6E13-34502E2D3A4D}"/>
              </a:ext>
            </a:extLst>
          </p:cNvPr>
          <p:cNvSpPr>
            <a:spLocks noGrp="1"/>
          </p:cNvSpPr>
          <p:nvPr>
            <p:ph sz="quarter" idx="10"/>
          </p:nvPr>
        </p:nvSpPr>
        <p:spPr>
          <a:xfrm>
            <a:off x="4355976" y="1275606"/>
            <a:ext cx="4680520" cy="1814219"/>
          </a:xfrm>
        </p:spPr>
        <p:txBody>
          <a:bodyPr/>
          <a:lstStyle/>
          <a:p>
            <a:pPr marL="0" indent="0" algn="ctr">
              <a:spcBef>
                <a:spcPts val="600"/>
              </a:spcBef>
              <a:spcAft>
                <a:spcPts val="600"/>
              </a:spcAft>
              <a:buNone/>
            </a:pPr>
            <a:r>
              <a:rPr lang="de-CH" sz="1400" b="1" dirty="0">
                <a:solidFill>
                  <a:srgbClr val="202122"/>
                </a:solidFill>
                <a:highlight>
                  <a:srgbClr val="FFFFFF"/>
                </a:highlight>
                <a:latin typeface="Arial" panose="020B0604020202020204" pitchFamily="34" charset="0"/>
                <a:ea typeface="Times New Roman" panose="02020603050405020304" pitchFamily="18" charset="0"/>
              </a:rPr>
              <a:t>3</a:t>
            </a:r>
            <a:r>
              <a:rPr lang="de-CH" sz="1400" b="1" dirty="0">
                <a:solidFill>
                  <a:srgbClr val="202122"/>
                </a:solidFill>
                <a:effectLst/>
                <a:highlight>
                  <a:srgbClr val="FFFFFF"/>
                </a:highlight>
                <a:latin typeface="Arial" panose="020B0604020202020204" pitchFamily="34" charset="0"/>
                <a:ea typeface="Times New Roman" panose="02020603050405020304" pitchFamily="18" charset="0"/>
              </a:rPr>
              <a:t>. Support durch Deine </a:t>
            </a:r>
            <a:r>
              <a:rPr lang="de-CH" sz="1400" b="1" dirty="0" err="1">
                <a:solidFill>
                  <a:srgbClr val="202122"/>
                </a:solidFill>
                <a:effectLst/>
                <a:highlight>
                  <a:srgbClr val="FFFFFF"/>
                </a:highlight>
                <a:latin typeface="Arial" panose="020B0604020202020204" pitchFamily="34" charset="0"/>
                <a:ea typeface="Times New Roman" panose="02020603050405020304" pitchFamily="18" charset="0"/>
              </a:rPr>
              <a:t>OdA</a:t>
            </a:r>
            <a:r>
              <a:rPr lang="de-CH" sz="1400" b="1" dirty="0">
                <a:solidFill>
                  <a:srgbClr val="202122"/>
                </a:solidFill>
                <a:effectLst/>
                <a:highlight>
                  <a:srgbClr val="FFFFFF"/>
                </a:highlight>
                <a:latin typeface="Arial" panose="020B0604020202020204" pitchFamily="34" charset="0"/>
                <a:ea typeface="Times New Roman" panose="02020603050405020304" pitchFamily="18" charset="0"/>
              </a:rPr>
              <a:t> (Verband)</a:t>
            </a:r>
            <a:endParaRPr lang="de-CH" sz="1400" b="1" dirty="0">
              <a:effectLst/>
              <a:highlight>
                <a:srgbClr val="FFFFFF"/>
              </a:highlight>
              <a:latin typeface="Times New Roman" panose="02020603050405020304" pitchFamily="18" charset="0"/>
              <a:ea typeface="Times New Roman" panose="02020603050405020304" pitchFamily="18" charset="0"/>
            </a:endParaRPr>
          </a:p>
          <a:p>
            <a:pPr marL="0" indent="0" algn="ctr">
              <a:buNone/>
            </a:pPr>
            <a:r>
              <a:rPr lang="de-CH" sz="1400" dirty="0"/>
              <a:t>Wie kann Dich Deine </a:t>
            </a:r>
            <a:r>
              <a:rPr lang="de-CH" sz="1400" dirty="0" err="1"/>
              <a:t>OdA</a:t>
            </a:r>
            <a:r>
              <a:rPr lang="de-CH" sz="1400" dirty="0"/>
              <a:t> (Organisation der Arbeitswelt) / Dein Branchenverband Dich in der Funktion unterstützen? </a:t>
            </a:r>
          </a:p>
        </p:txBody>
      </p:sp>
      <p:pic>
        <p:nvPicPr>
          <p:cNvPr id="4098" name="6FA9C547-BF33-4F17-BB6F-5DB91AC33EC3" descr="IMG_4976.jpg">
            <a:extLst>
              <a:ext uri="{FF2B5EF4-FFF2-40B4-BE49-F238E27FC236}">
                <a16:creationId xmlns:a16="http://schemas.microsoft.com/office/drawing/2014/main" id="{B8EED26A-13F4-E185-F401-BA1234FD0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7495"/>
            <a:ext cx="351039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493294"/>
      </p:ext>
    </p:extLst>
  </p:cSld>
  <p:clrMapOvr>
    <a:masterClrMapping/>
  </p:clrMapOvr>
  <p:transition>
    <p:fade/>
  </p:transition>
</p:sld>
</file>

<file path=ppt/theme/theme1.xml><?xml version="1.0" encoding="utf-8"?>
<a:theme xmlns:a="http://schemas.openxmlformats.org/drawingml/2006/main" name="Baudirektion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udirektion Kanton Zürich Font-Theme">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9b1591c-ecf6-4106-8bb8-99b574fe9843.potx" id="{520B9135-69BC-489C-A88A-8D5671DAC80A}" vid="{983BE074-B510-4BC8-887F-1252D4EAEA90}"/>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neOffixxDocumentPart xmlns:xsd="http://www.w3.org/2001/XMLSchema" xmlns:xsi="http://www.w3.org/2001/XMLSchema-instance" xmlns="http://schema.oneoffixx.com/OneOffixxDocumentPart/1" id="9b725fad-9277-4694-ab8b-93847baaacda" tId="9a027ef6-530d-4562-9833-1246ae67e21f" mtId="a2c9b700-86cd-4481-a17f-533fe9c504a2" tname="Elektronische Präsentation 16:9 mit Flagge V1.2" revision="0" createdmajorversion="0" createdminorversion="0" created="0001-01-01T00:00:00" modifiedmajorversion="0" modifiedminorversion="0" modified="0001-01-01T00:00:00" profile="3309ad20-751d-4e8e-8b4c-a72c065bffb8" mode="NewDocument" colormode="None" lcid="2055">
  <Content>
    <DataModel xmlns="">
      <Profile windowwidth="0" windowheight="0" minwindowwidth="0" maxwindowwidth="0" minwindowheight="0" maxwindowheight="0">
        <Text id="Profile.Id" row="0" column="0" columnspan="0" multiline="False" multilinerows="3" locked="False" label="Profile.Id" readonly="False" visible="False" required="False" regex="" validationmessage="" tooltip="" tracked="False"><![CDATA[3309ad20-751d-4e8e-8b4c-a72c065bffb8]]></Text>
        <Text id="Profile.OrganizationUnitId" row="0" column="0" columnspan="0" multiline="False" multilinerows="3" locked="False" label="Profile.OrganizationUnitId" readonly="False" visible="False" required="False" regex="" validationmessage="" tooltip="" tracked="False"><![CDATA[5f984b26-4ce2-46fd-84aa-1f7db548afe8]]></Text>
        <Image id="Profile.Org.HeaderLogoShort" row="0" column="0" columnspan="0" label="Profile.Org.HeaderLogoShort" locked="False" readonly="False" visible="False">iVBORw0KGgoAAAANSUhEUgAAAW4AAAFiCAYAAADWYDL0AAAAAXNSR0IArs4c6QAAAARnQU1BAACx
jwv8YQUAAAAJcEhZcwAALiIAAC4iAari3ZIAAAAZdEVYdFNvZnR3YXJlAEFkb2JlIEltYWdlUmVh
ZHlxyWU8AAC7AUlEQVR4XuydBXgUWfa3d2Z2h/H9fyuzOzuGBuLu2kl3ku6Ou7t7SEISopBADAsJ
EoITILgTgrvDDDC42+AzuAyS75ze271VLRFi3Um9z3MeSN1b1aW/e+659ieGtpOYkBAyrXaaFfnz
vXnw4EHfuro6Kx6PZ5WVlVXI5XLRZoFtU1VV3Qbbm0xNTZvU1NSafvjxh6Zvv/22WevXr1+Trq5u
E+zfpKmptQ3+XeHq6loYFxfncubsmb7kZxkYGBh6FzU1NVYDBw5s+u6775osLS1+5/P5KyIjIwtA
IK2qJ02y2rZ1q9WqVausKisrrcIjIqyioqKCo6OjCkxMTAp8/Xy3GRkZbeNwOL8bGho29e3bV6oA
d4YNGDAAC4HLLq6us/Ly8lzI5TAwMDD0fNzc3LZJE0ZFM/DMf/f09Jw1c+ZMLXJpDAwMDD2Pa9eu
9sWwhTQhVFTD2oO3t/e2+XV1jIAzMDD0PHJyckKkiV97bAAIJ4vFajI2Nv7Z3t5+O5fLnc3j8UYk
JiWOCAsPD3VydGQVFRWxZs2axVq9ejVr7549rDNnzrDOnT/HOnL4MGvz5k2sJUuWsEaNGsVyd3dn
JSQkpPJhfy6Pt9LQyPBndXV1qb8rblggxcTGjieXysDAwNAz4HA4heKCZ2Ji8jvGu8W3U01ZRaXJ
zs6uSV9ff4erq+sqsBFJSUmhdXV1rDt37vy/1WvWfPDmzRvyKx3H9evX/vTgwf3/N2bMGFcHPr8S
CocrLZ0rnOfRxsYNmuQQDAwMDIqNl7f3CqrIqYAg37t37//V1tZqJycnp7q4OI9Ag/+PiI6ODgXv
l3Xs2DGWl5fXB0eOHv2AHKbbmDtv7gdVEye6gke/vbmGUQMDg99zcnMZ8WZgYFB8PD09t1MFjs1m
N5EkheCPV6/+79y5c5Y7d+ywrK+vHw81CJpgU01JSel3Wzvbrebm5uPCw8Pzs7KynE+e/IURcwYG
BsXCzt5uNlXc+A4OcifcT58++b/S0hKLpMTEfPD0lxsaGW61sbH5TVdX992PP/74DkMlVKNeT0v2
ww8/NFmYW7zT09fb6urqMjMtLS1pxYoVjJgzMDDIJ+PGjQtSVlb+jSpkRkZGnSrcz58/+7+09DQn
S0vLfGdn5606ujpbBw0atFVFRXmrsbHxVicnp618Pn/csMxh+aGhoeNsbW2PampqCMSZep6dafhb
VlZW73g83tYw8MwXLlzICDkDA0P3M6KwEEVbQrT09PSajh071uHd6F6+fPl/3j4++VpaWr91pQh3
hIFX32RhYXExKipq3Jq1a34kl8TAwMDQdUyZMsVZU1NTQqD09fV/XrJ0qQ7J1qGEhoUdFf+99poV
i9UEnvtODoczMTw8fGR0dEyYr6+vdVpamvWYMWOsC0eMsI6NjbV2cHCwDgNCQkJGGhoajnR0dFyt
ra2909raWjD6UtqxZZm6uvo7qBXMmD5jOiPgDAwMXcOqVas0NbU0aeERNBaL9fPC+vr/R7J1KPn5
+cGyvGwsQExMTK6AIO4Eb3wnCOox7APenKDisSIjI7ddu3q1Xee7afOmD48dP/a37Oxs68DAwJFs
Nns1iPlDnB9F2u9STVVV9R144cvgPPIjIiKc6urqLJ48ecyIOQMDQ8eyZcvmH62sWJfERcjK0urK
6tWrO0W0ETNzM1qXQzQej3ds/PhxbknJSR/du3dP1K3w8eNHHzQ0NHx0+PChv40cWeQWEBAw0dzc
/Fi/fv1p+6OBp31p547tHRp/Pnr06If1ixb1B0Eeam9vv0NaOEmaYWGCDaVQ8Lxlc9hv4d8jxibG
W/z8fLdAYZA3bNiwxLlz5liQn2FgYGD4H8+ePf2rv3/AjJiYmLxhmcMSM7MyE0NCQvJs7eyWYS8M
ccHR09N7uG79uk4JjwjBhj7qb1paWlx5+vRJqwuKvXv2fLB48WJdEMG54JXTzh9E/dK2bVv/SrJ2
KO/evftg3ty5A1xcXeZKKzjaaijuGhoab0HIL9rZ2c1ITEpM3Llzpwb5OQYGht5KampqsDTRkGY6
OjpNCQkJnSraV65c+VF8YIyXl1chSW4z4A0PcHdz20ENvQQFBc0kyZ0GFIRDZYV72mN9+/V7BzWH
Bz4+PjNmzZrlSH6OgYGhN+Ho6CgRlpBm6LnOnDkznOzWaYwePdpK/LczMzNZJFnE+AkTnGxtbZcN
Hjx4y+AhQ7ZYWFps8fD0nBEXFxd49OgRmke9efOmDxISEov69/+vF2xkZATO8bv38rojIiLG8ni8
La6urjOiY6ITGzZsMCdJNO7evfuBiYkJ7TqEhucxZMiQJgyrDBo4qOn777+Xmq8lw/1s2DYXoqOj
A8nPMjAw9AZAXC5LEwWqmZmZXR0/frwN2aVTcXZ2pgk3itONGze0SbKIjIyMuRYWFrusrKxojYPo
5Wpqar51cXFZum7dOlqMOD4+fqTQC66vr3+vRSBAtEW/hfb9D99j1783LBZrM9+Bn1dQUOB47969
H6bPmGFBPS+8jsLCwvDz587ZGBoafuTq6vKRj4/3R9Ys64+uX78+YOPGjTYZwzJs0tMz0pwcHYt4
fP4aKGCOi4d6pBleU0BgwHRyigwMDD0dAwMDmgiAqDwEL3yXtY31LqiSzxs6dGh4bl7ehyR7pwNe
KE24VVVVmx3g8/PPP3+4bt3aAV6enuEgqseFXjUaHOsdeKNjSNY/3b516wM7O7sdmLZi5Yr3Em4o
WFYJjy/NUEThHN4NGDCAFqd3dnE+Rg7Rau7cufNBWnr6R9WTqm2CgoKK7OztdmG/eepxhYZT0x4/
fowZ+MPA0BsQn/IUPNXtJKlb0Nc3oAk3xtVJUotcu3b1g6lTp7KBY8L9UUhdXV1F3uiCBQusQeCv
YCiDbGoTUIj9zdzcQnT81pi5ufnDXTt3dEjbAFzjP1JSUtydnJzXiPetT05ObvdScgwMDAqAsZER
7eM3MzP7iSR1CyBKbfK4pbF4yZIP/QMC5gqPgeIdFxsbRJL/tLC+/iPy3/fi8eNHfxuWmVlkbGx8
lXqu0gwKnodQmOiSXTsUCwuLSupvTZo8mRFuBobegJWV1RXqxz948OCmOXPmdtvAkGPHftbGiZyE
54Oiu3HTpjaHAPbs2f2Bh4eHICyCxuVxL5KkDmNiVdWHFWPGRLBYrJ04zF34W0LDbWVlZe4ke4fj
6uqynPpbZ8+d7UeSGBgYejK2trZzqGKD5uvru5QkdwtWlpa084mJiQkmSW1i9uzZ/ZWVhwiOgbF8
srnDOXrkyAfDMjLY4AE/pJ63kZHRFZKlXZRXVDhif3vypwgLSwvR4Cj47U6d7IuBgUGOGDtuXChV
bNCwN4SNjU2Ct7f3mKysrFyStcuwtrFeTT0fOzu79+53Dfv+jMfAYfFkU6exa+dOXR1dXZF4W9vY
bCNJ7QIK19/heVwYP2F8ANn0p2m10xKoNRNzc/OfSRIDA0NP5/yF89jfmBYuoZq3t89QkrXLSE5O
phUmevr6v71+/fq9+l17eXkJeoE4OTmtJps6lfDwcFHc2dnZeQ7Z3C5iY2Mn4vEwbKSjo/Mantfr
73/4ntZrxdXVtVsblRkYGLqY/Ly8MKr3JjTsYrZmzZouj5u+ePHi/xmbmNDCDunp6YkkuU0kJCSE
GRgYrJ2/YH5/sqlTAQFlCc85KioylWxuF7jcGhRA86Q9I6HZ2dt3SCHBwMCgIIA3+4Gbq+s8cTGw
srJqc9/jjiInN2ck9VzAy/ytoWF9p8wx0pGEhoYKesXggJslS5ZIDBx6Xy5dvvxBamqqp42NzTX0
vKn3Bs3OzrbTh/EzMDDIGREREUniYuDr61tJkrucrVu3fIADaqjn4+bmtpkkyy0groL7aGJq0iEN
k+KsXLnyo8rKSk8oVNdQ7013979nYGDoBthstqhrmdAmTZrkSpK7hcbGRh2cjVB4PuhpgkAtvnv3
rtx63p6enjPxXOHfkWRTp3Bg//5+qqoqomelo6PDCDcDQ28DF9MVigCahoZG0+vXrzttzu3WkjFs
mJ66uvoj6rmZmJgcqq2tNSNZ5Aqc81tdQ/3R0aNHOr1tAH5LNIKTy+W+I5sZGBh6A3+8evVXFZX/
eW9oxsbG3RbfFqe4uFjP1NSUJt5KSkrvvLy8Fs+aNUtuBPzOnTs/qqmpNeXn53VJTxw+ny/qwaKt
rc3042Zg6E3MmzePNswczdHJcRVJlgs2b9400Nvbe7f4XN3wN85PfRfSNurq6g5nsznDKydOVCe7
dSm//PJLfyhMPJuamrpkUq6Y2JhU4X3AxtDbd24ziywwMPQW/Pz8nKhiiObk5PTeixd0FtevX/uw
tLTU1tHRaZ2R2BwrQrO3s7sGIj+A7NKjMTU1oxW4K1euYuYqYWDoLcTExBRSBQAtLS2tQ/ogdxZT
a6Z+XFMz1TY4ODgqLi52dG5u7uhJ1dW2M2fMaNcEUoqEl6cnTbhHl5Qwws3A0FuwsLCQEG7sj0yS
GeQULpdLqyllZ2czz4yBobfA4/EEXdiotmXLFkYE5BwfH59x1Gc2r66OeWYMDL0F8Ny2UwWgf/8B
TS9evPgbSWaQU7Dr4f+eWf+ma9euMs+MgaE3cODA/h90dXXfUoXbzMyM6VrWDrZu3aoaHR0dy7G1
rYF728hms+/Y2Ni8srAwfwX/f+Xo6PhKTU2t0cnZuZHFYpXFREdnx8XFchsaGoxfv379FTmMTO7e
vftVVFRUDXXoOxz3EUlmYGDoyTx8+PtXnl6eB6mijWZiYiI3fbgVieE5w33BCz4waNAgWkHYGkMR
xsUQlJSU/rC0tHwJgn8A/m308vZqjIiIaNTX1y8LDg5uNDM3a4Tn84f4fCWQr9lJpny8vc3CwyNi
37x922LBwMDAIKcsWrzIlM22OShtwiIfH59um6NEEZlfV6dmZ2+/H/tSi9/LrjAcPFVWXj6QnI5U
4Jmm4rOGwuDg1q1b1MhmBgYGeefgwYMqWVlZMTweb8OQIUOkeoUsa+tHGzc2/oPswtACM2fO9APh
vC/tXqJQYn9zbW3tk+Ax72OxWPtsbGz2gce8T1lZeZ+dnZ1gMeT2CD4cpyk0JDSanI5Mzp0/9zd9
PX3BPvb29vfnz1/AeN4MDPLM7NmzLUA4Xvbt1++tNA9baBYWFtcXL1qkT3ZjaIHx48eb6ejqSBSA
VlZW1/k8Xub0GdMNZ8yY8clvvz2QOpLy8uVLnxQXF3/S0NAwOD0tzS4sLDQThP2E8Dgg7Me4XF4J
m80p8fDwKHF1dRPNTQKFwXUPT4+FaWlpg8nhWoTD4YjW4HR2dhatfM/AwCCHrFm9WmJIO9XU1dVx
ytQpe/fsYTztVrJly+avQKDvUe+jioryo5zhwzNXrVr1Z5KtzRQVFw+E2pDgeCyWtWiB43v37n1l
aWn5ALejl75hQ0OzoRFpeHt7r/zfuaq8PXr0yA8kiYGBQd64dPlSf/FVyHE1FRCek15e3iWLFy8Z
QrIytJLw8PDp1Pupo6v7aGJVlQFJbhfgWe/CY+IzW758uWD+kajo6DHC3/L19R0lyNhGXF1dtwmP
gZadnZ1EkhgYGOQREGnRB4uG07bKqsIzNM/RI0d+0NbWFoVIcIm34cOzbUlyu8nKygoTHjs6Ojpp
woQJfkpKSoLfMzMzO/Ho0cP36q9tZGQk8NiFZmtrK3fz0TAwMFCwsbHZSf1osUFs9ZrVPWo2uVWr
Vn0VFRVdmp+f36khAPC2c6n30sXFZQ1J6hCwIVFVVVVwbGMj40OampoC0VZTU3tUU1OjR7K1idzc
vOHUc0aDwpwRbgYGecbfzz9d/MMNCwurIMkiVqxY8Z29vX0Dl8s9QDYpBKtXr/4BzvkOeKRXb9++
3akjCK2trY8I7yE29lZVVbFJEo2bN298VVhYaBcQEJDp5ua20MLCoqF///4Nbu7uLxwcHF6A4L8A
8Tytq6fX4OTk1GBpaVkSHhaWmZKSYgfbf6c+Ky0trUfwvN4rFDN69GhjHR3JRtTQkJAuX8GfgYGh
DWzatLE/TvJP/XDBq3uwfv06UZ/eOXPmfMXn8wUNbn5+fhPJZrkHB5Ww2ewDfX/s25SZOazDQhbS
+PXXm1+pqf3XG0YzMjKijVg8derkV6mpqdEgxPtAbF+9T1c/LAyovX8GDx7cFBYeNqOgoMB7x86d
yuSnWuTNmzdfJSYmZmppa0mINsbPa2trdUhWBgYGeQXErU78Awbv+t7KlSuNMT0kJKRRuL26uspa
sJMCEBgUlIPnzOFwdpNNnQZ40LQeOuAZb8Ptp8+c/srd3T1TW1v7TnNdLttjeNy+ffu+NTExeWFs
YrzPxdUVa0Yl/v7+mRkZGZnlFRWZ+fn5mcHBwZngzS/U09OTeS5QsFwVXBADA4N8UzyqeKC4142m
qqryFqr/DQMGDBD8raev33T71i2FaLjcsX37V4aGhgKPcsSIEWFkc6cBwphHvXc8Hm9uVnYW19LS
UqZI4j3X0dE+BYXkfihc6qGmU6atpV1mbGxc4+Hhsd/AwGA/iPEjbOSUtn9HGz5nqJnYkUtiYGCQ
dyIjI0dL+5ipZm5ufpxkl3tiY2MT8Zy1tLSa3re3RVsIDw+jzV0OQnwPBFciFKGlrfUIRHlRaVmZ
7/79+7+5evVqswXhwYMH+ri5uU0UPw6Ie7tGVoobHisxMWky+VkGBgZF4PDhQx/6+vrulvZRC83B
0WE1yS73gMe7DM/ZwsLiGtnUqaSkpEgsOkE1ZWXlx/HxcWWHDh38F9mlVRQVjfQVFgDu7u67sbsm
/j81NXXuwgULjP39/WPBY18EQn6jX7/+Er/bGkPPH86/7P79+0w3UAYGReP6jev/9Pf32yft40aD
arvCdBMDIRPMJQ5Ct51s6lSSk5PdxO+X0Lhc7i/z6ua1egi6kJkzZ/oKe33AvX88e/bsf3Jsbdfi
36ampg9INgGHDh78y8KFC5XDwsJiHR0dFxkZGZ3CFd6p50E1DN/o6uo+dnJyWpSbm9vqhk0GBgY5
ZM6cOR9Fx8SUaWpqSnzs/gH+CiPccP4C4QbBEw0P70y2bt06oF+/fhL3zNvb+5crV678k2RrNSUl
o32Eoo0ecWFhgSD2nJSYKPDsUXhB2PmCzFJ48ODBR0XFxZ9t2LCB5+HhwUtKSspOTEwoGzp0aJmf
r6/flClTTGqm1fQh2RkYGHoC8+fPVxFvFIuPj1cY4ba2thYM48bQwp07d1o9493tW7e+Be/1W/Jn
m4DfvEa9X/r6+k07tm9vlWhXlJcbJCYmDvPz91tgZWW1fvDgwaL4eFBQ0E8+Pt7DwDMe5uzkFC/c
npCYWEt2Z2BgYPgvwkmNhBYeHq4wwu3g6DhXeN7gZTqSzTIZM3asvZOT08lBSkp/BAcFvdd1wv0Z
Rb1f6BUXFY2cRJJFXLx08VvwgG3BEx5tZ2e3R09P/5n4nDGyjNog+cOPPzRZsVjP4LwnA0bk8AwM
DF3NzZs3vs3Ozrb18fUZ5unhMR+8uHXq6urrBg0atA6qzOuMjY3Xubu7r+Ny7UfHxsZGzZ07t0Mm
MJKGeBdBOB+FEe6wsP/18nB1dZ1BNkvF29vbh+rhwv11I0lt4sjhw383NDR8LDwOGgqtqanpTfC+
12lpaa2zsLC4CQXiHx3ZIwStf//+b0NDQ9c9ePBAoefTXrRo8bcJCQlRvr4+8w2NjNb169dvnY6O
zh4DQ8N18JjmQ60vav36de9VI2Jg6FAOHjjwLYhLpA2bvQdEuk0fdb++/bCb3jMbG5v54Fl6Pn78
6Ety2Hajq6tL+y0oRBRGuH18fG2E583msGkNeVTAI/YRX1LM0dHxvVdFLywo8FYWq6m01fD5g1hh
qOUGiP1BeL4HocA+CH+fNjAwoI2eFLesrKwQcioKxfTptZ6ubm57sFBr7vowTVlZ+Q8ej7cuPz+P
qWUwdD1FRUXf2tvbT9LS1m72ZW2t4Qevp6d3KyU1ddLPP//Ubq+ExWLRjg/V+mY9V3li06ZNopGM
ffv2bTp8+ND3JEnE2HHjVEEIaaKNZm5u8d7CjeTm5PiBh0jzvGXZgIEDsOB9zOfzDnI4nHJ/f3+/
5ctXmJSXlX1+4eKFv5BDCnj9+vVHM2bM+Hz8+PEmIcEh0+BZS/xGVmZmu869q1m1apUql8dFz5p2
Ha2xfv36v/X381u3desWxgNn6HxAVL+MjIqahN61tBcSDbxAQRcwqFof9PDwwI96MVThN7q5uR0E
sTmIVfLmXnZNTc27UK3MID/5XkAVn9bY5uTo2CVd6zqChw8f0oagjxs/jiZoVdXVX8I9vUvNI7Rh
w4blkWzvzf79+/4dFxc33N7ebiM854NQeBxUUVE5aGFpedDO1nZxUFBQeVRUFH/u3Lnfnjhx4hOy
W5vYtWvnvy0tLY8LzxvnUj977uwAkiz3jB49ykdNTU3qM1BTVYPCjL8xICCgHGoR5bGxseXg5Eyz
YlmdFm80d3Zx2UIOycDQOZSUlhjZ2nJuSfOwsQueo6PTxoSEhPiNGxtVjx49IvOD3rpt2yeLFy9S
jY2NiXdwcNiIVWvx4+FvwIe9e86cuSpktzYBBQRtgn1TM7PDJEnu2bJlK024ly1fJhJuuB9f4hqP
1HRq90cQ9LEkK43KyspvXV1cJs2aNUudbOp2vL29Rc8ICvomslnuCQwMxHaFN8Jzpxrc/2sNDQ3/
Jllp/Pbbg4/S09NpjcAB/v6RJJmBoeNJTk6OBO9L4mXV1tZ+HBISWrF06dL3rvJt2LDhW/BKKsQb
x9CUlZXvlleU+5CsrcbR0XE19TjWLJbCCEN4eFig8LxR0H799eZHuL2mpsbTyMjoNPW6wAOut7Oz
F4kBFHZHBAehkAHAcxLUkMLDw8vJ5m4Hrk3QXx0NamcKMSVBYUGBj5KSEu07UNdQfwzv2378v6qa
6pukpKQMeGaC9pq6+fM5UOscpaevt5bNtnmqpqpKq6na29k3xMbFet69e7fD2ncYGATk5+dX9+9P
H5KMVT4nZ6faxsZGqd7F+3DgwP5/BwYF1Yp35QPxfhMXG+tNsrUKOzs72jBuPP8HDx5IxIrlERaL
tVF43nr6+r+DGK8Fu4Hxbuo1ubm5nbx588bfk5ISRSMfQVRwalPRdcbHx1dTu+vBce7/8eqVXIiE
tbW1SADhec0lm+WWunnzVPT19WmiDaJ8cunSZUP27d37d6gJncRtWFvU09N7wbHl3Ogn9t1IM9Kg
eys5JaX65Mlf/kN+joHh/cnJySkRFwwDQ4PHeXl5Mke+tReo1vPBA6N534MGDXoTFhbWavGGGkI4
dX+0YZnDWt34VTFmTAT5b5dSUlLiLX6/pZmvr+/JI4cPf437XLt29e/UIeJQ+C3E7SNHjsyUdiyo
3QzH9O5k3bp16hjXFp5TTGys3Pf64fF4B6n3EQrO+p07d3xMkvG9/TgxISFLvCtqWwwE/G52dnY6
OSQDQ9uJi4vzBk+V5mGYmZmdrKura9X8EBcvXfwPeHzsyMjIdA6Hk66trZNua2ubnpCQEFFTM7XZ
5arGjR//DXieAg9GaKqqqm9mzZrVKvFeu26trngsPjAwsFUNd9nZw3kODg5dHlpZvGTJ9yDA96nn
LG44mtLHx6eCKhgI3Nf5wjxYG8rIyEjX1dWVCG2hwTHelJWVmZBdu4WQ4GDBDIhCq66usiFJckla
Wpoftaurq6vLnmXLlwtCWEIWLVr8pbm5xV7qdQnfQVNTU1ydKWDW7NkOkyZPcoB3McDJyanW3Nz8
pngXWvzbwdFh95Ytm9+rfYehFzN7zhwTTU1N2ocP1eyTS5ctE3h5zVFVVWXo4uKyFgRC5mop2KtE
X9/ghp+/f3VVdbXU6uGmTZu+FlY/haalrXUfqqytCnngx0LdF8RtGUlqFjj3syB6O8mfXQZ4bB+l
DR1qBoXGGDabfcjKyuox3HMsLB9bWVoe4rA5uSDuotV9qNRMqzHAVWWE1yp+38ULMfAK70ysquq2
+avBWz0gPBccXn/71i2aCMobbA7nrPB8sV0HHAjad9DU1PSli7OzSLSx8OTzeEtArLPxb3V1taYN
GzZIvLe7d+/6uLCw0IHL5e4XH4GKi0ZMmjSJmWOcoXWcOn3qSxAM0YuKht3rFixY0KxoP3v29Et4
UatktbjLMlwOCzzzYnIYGtNnTP9aT1+f1rUPhHUvSW4WFsuKtpiwhYXFfZIkk8VLFqtjoeLs7Nzt
3QfvP7j/6cGDB764evXKp2RTs7i6uEylXq/QjI2Nr6WkpEwVF28VFZU3QUFBxUePHnmvmPfhw4f+
A8dlh4SEpIPnWAzHWuvl5VVna2uXXlBQwH737p3U454+c/p7rDkIz4PNYXd5IdkWZsyYwaMWhBER
EaNJkoiYmJhy4f3Fgra0rNQBt+/ft+/v6urqgrCfm6vrekFmKUDt9KNhmcMCxPu3QyH+O8nCwNA8
UVFRNdSXR1lF+XHt9OmCpcBkgR+/h4fHXnFxaK3hfp6enrsOHNgv8bGPGDHCmPqhY96srOxMkiwT
b2/vIupvoEcDXnyz3eGgABGsBhMYFKgw/b6FXLh44e/Gxia0Ggreq/T0NO79+/c/gkK1Xvz54N/g
Qf4aEBBQBd6d1AWCkf379w/Oz8/zwJCXPZe7BoT6+qBBg2TWqDB+bWxi8mtsXGz6m7dvac80ISGB
tjq7f4D/MJIkl7h7uE8XnivGr48cOUzrb75q1arvwfkQOCsWlpaPoUZICyUOH549Gu8zmqur67x7
9+6J7seJEyf0Zs6YodfY2KgH2/8zZ+5cUdsMvq+jRhX7kqwMDLJZuXKlCXpiwpcHX7b8/PwWPyxf
Xx9abA8NF6AFz31pXFxcwsxZsxw2btzoUFJS4hAbG5trbW2zVHxYOpqLq8ve69evSYh3RkZGGTWf
jo7O/YX19VI9OiF1dXU24kIFXmEiSZYKj8cTfKR+fn4KJ9xIYmLi12w2W+S1gfcnWozh559/+ig6
Onq6eA8hoWFDJniHT5ycnZ8MGDhgDdQ81jg5OT0BL/DJgAED3ojfy9YY7sPj8/aOHTdO9KzMzEwv
CNNxsNb69evleuCNhYW56HyhwNpFNosIDgoWvJvYo2d4To6Eg4PT1ELBuAjvBRoUfqfgPdsF7/+T
QQMHCcKGuPTakCFDXhkYGLwS/pajo+MJcggGhuZxcHQQLa4reHmcHPc+e/a02fhjbEyMwKOg7mdr
a3tg0uRJUuOxQqbPmPG9r69vI7V3AVpgUNACkkXEwQMHPrK2tj5FzRceHl5DkqXS1NT0kbGxMa3q
Cee1mSRLBbx0Qd9iKysrhRRuZOzYsd+A4AruFXiL88hmEUVFRQHW1qxfqfelsw2e3d6nT598OXLk
yGHUd4XL5bYq7NVd3Lx540sUZOH5+nj7VJEkEfCuCIQdxFjivRWC7y8UmmuEx2mNgZC/CQ8PW7N4
yRKmiyCDbGbOnGlCHZKrrKzcVFExRokkS2V+XZ0K9vagvnC2tpxF4KW3qrEJB5eMGDFiEVW80QPJ
yRkuUUWsGFNhS+3eBt7Jm/MXzjfbUMliseYJ86Npa2u/OXP2jExPHYRb8HGBp9piPFyeaWhY/3F6
evqYzMxhUWQTjWvXrn4ty/PuDEOxhprWZPAyRb1mcNuYsWPDySnJJbW1tbRRrEOHDk0jSQKuXLny
PXrLeC0FBQUyZ7uMjIzyUlNTa1Pbj9A0NTXv5OXlepFDMTDQ4fP5S6kvjIuLi0wPQoidnZ0o/odm
amp66vr1a38nya3izdu3gqok9TggnHcuXrooIbDooVHzefv4ZJMkqWRmZrpT86OB5xNIkiWwtLQU
DNzB+OLC+nq5GR7eGcA9pt0XoQlXxpdlWKCDl4mF4GFPT8/D8O9Y8DbHOjs5jcXJvOAZnaV6qUIT
r1nB+3btxYsXct2bBAoamnD7+fnSxgIUFxcL0qFGIbP7aEVFBXfwkP812Ovp6T+G930GhkLwb3V1
9aaFCxY6JicnO4aEho61t7c/K16oYrfcvLw8CW+foZfz888/fU/1CPDDmzN3TrPe9qXLl76EF1u0
T98f+zaVlpbakuQ2Acf6O4j+deGx0LArFUkWUTxqlC21qm1ra9usZ3z8+PGPdHR1aOESdw+PAyRZ
grT0dFHjEPx+s6EYRcfc3EIgHOLm6OAwesSIQkcQkEAQk7GJiQlj/f39E319fR3XrFnjGBwS8uWx
Y8dk1lpevnz5UfWkanNjY2NaaItqWKsqKMjnkV3klvyCglzqeefm5tKE29XFRSDc5haSsW/k9u3b
X1pb29zBPPje+vj4NG7evFkQ+vDz9xfU7lRUVJp+//030f28efPGR7NmzXaEAvAA9V3H7ys9I30i
ycbA8Kc/RURECPqbCs3BwaHF2GNKSoojdR8bG5t2NaYUjiikDXIwNze///r1awmBYFlbiwQeX+wp
U6dySZJU4AOghUvwQ8HBLiSZxrZt28Dh/K/HidV6EH6ZAqXogHdMuy9Cg/s+hmRpFytXrhqsqqr6
RNpvBAcHy+waJ0+AUNOmTsjLy6cJd3Z2tkC4PTw8pLaJQLrou/Lw9Fh06OBBUQ0DV2USpsXFxUrU
Ardu3fJRcHBIHrUGhJ44nJPU8BdDLwRE97Dw5UArKipqMfYILyvtpQ4KCioiSe+Ns7MzzeuGqqjE
Cw2/O4yax8XFZTpJksqECRPsxLutgXCUkWQJwIsXnYO/f0CzoRhFJnVoahr1ngiNzWZfIFnajZur
q0ThoKend+rAgf3/IlnkmviEBNrUCfCO04T7xIkTA7DdJSAgQKpwQ+1F0HCJ3ScvXrpICyHW1tYO
FrYpwT2/c/XqValOQmRk1HDq+6uqpnp/7dq1rRqExtCDOXnyl+8xbil8MQwMDZuePXvaYpza0Mho
jHAfNPAE2j1sGarmUdRj2rDZS0mSiEX19QOpMUB46VtsSISCiVYgQDX+Pg4YIsk0QNSrhPm0tLTu
NzSs75Fe9+7duwZidzzqfUHD+P706dM7pP9wVFQUTfhMTU2fwPMzJMlyT0JCAi3GDedPE26Ew+E8
cZQy3/v169e+F8b68wvypXrJbu7u64XH9vD0nE820xg3bpwv1hKF+dCghtwhtSIGBSYmJiaA+lKw
OexWVWMjIsJF03KinT9/XuKlbiv379//O4iq6JiGhoZvpI3Ag2q+SIhRaJYuXdpsQ6KPj0+mML/Q
srKzEkgyjVmzZxlSG9I8vbxa5XXPmTNXOTkpWWKBXXnGyclJapzbysrq9o7t29vt1YWFh4mEz9LS
8tTKVau6dY6UtrJ3716acA8fnpNLkkR4e3nNA0GXmO89KTlZsK+2tvYTcI7+TDbT2LBhw2ATExNB
OAm9ai6XO/H582ei972qulpZR0eH1hsFnJAniYmJClFjYehE3NzcaD1DwEuidXmShbq6Om1k4r17
d9st3IiLi4vIC0EbP2G8YPgwFRAckVeMFh0TLVWEhcAH8g9dsQE/8AGcIckSmJmZiQqG1nQNPH/h
PE4TsB9HxpFNCkF5eXk0tQGMaiAoe9avX/cNyfpejB03DsoAq3Ph4eH5U2um9iGbFYbXr1//o3//
/8WYA/z9JWYxXLR4kZ20ScmCgoMFDpG1tXWzYwKgpmqipq4mEG98FuDB71m1apU+plnbWG8Q/jYa
ePBPqidNUqjCj6GTMDc3p8W3lyxd0ioBDgwMpMW46+rqOkS4o6OjadVrZxdniY8lNi6W1s3P1s62
2Tg34uHhsZC6D3o406ZNkxoSgKqvqGDAj6msrExmA+idO3e+DA4O3oN5R40aJdf9ksV5+vTJn3k8
nszeH1C43Z5aU8Mh2dvM9RvX//zixQup3qaiYGRkJLofhoZGUqefraqqciL/FZGVlSVoQzAzM22x
G19RUZEJhpGEv6OhqfHG1tZ2Dva+EW7D9zAhIaHFqR4Yegkg3JQX07AJvIxWfWggZh7C/dDi4uOa
9Xpby949uwdSX1jwQCRGO545c5oW54aPq8WlyebMmWMo3j+WzeZsIMk0Jk6sol0bVGGlfrAL6+u/
cXB02IMfFZzD9dNnTiucSE2ZMsVQabCS1N4faDiCz8/Pv/LI4cPt8r4VFQcHR9G9cHF1kWhzkYW3
t7cgVKKuodGqucahgPwWnIuD4v3dhQbf6b5ff72p0IUgQwcBHtF3VJHU0NCQ2h9VGg8ePPiHnp6e
aF8Wi9Xql7oloHotEhJZs/qBNyj6bSx8yOZm4fP5tPUaBw4a2LR8xXKJ+SUePXr4D1VVVVE+J2cn
WuEB1/5FVmZWqo6u7m1Mx48tJSXFnyQrHCUlo+PFVx4SN20d7dvu7u6p69ev+4Ls1iuAwn6X8B7A
+9PqqRCOHjkCDkh/7PXU6u/i3Plzf46Pjw8yNja+Rb33WDssLS1lpnhl+C+TJ0+hNb6AR9HqFxOx
trYWhR9UVFRez5w58zuS1C5AuEUNn9jjBarbEmIBHq7og8IuWZcuX27xt4dlZNiJx3T5PJ7UMAt4
2aI8UEBdSAVCQ0NTXV1c5sDfN6hdtHz9fJeQ3RSWCePHJ8EzlOl5o5GaxdPAwMDKZcuWDyK79mig
QBO9i3Dtbfo+sBEd19Ykf7aakJAQWo8te3v76ySJgUHQ24Im3PBitqkv9qxZs+yo4Qc43lqS1C7g
hac1Pm7cuFEifu7q5kqbtGfc2LGtirFzeTxa10ANTY3Xe/bslhD9AQMGiAqG5szM1HRJaVlZj6jC
LliwwBRqMgephZIsw4La3cNjR25urusfr171WC9cV1dXJNxQI22TCIeFhWWC9/ya/NlqoPZKa3fq
iDESDD2IsPBwWldAeNFaFY+j4uvj0yDcH7vmFRcXSV0UoS3ExMbQGj59fOlzRCD6Bga0POD9t0q4
k5OTo6n7oQUFBZeSZBG2travxfNRDUNM4IEvGV1S0qPijps3b/pzSUlJMpvNviVeO5FmGCYyMDC4
4efnV7lg4QJBb4ieBAivSLihMG+TcF+8dPEfJiamp2umTjUjm1rkt98efKGlpSW6v1iILl26VGH6
vjN0AdnZw2nil5Wd3WbhXrps2b+pMWnwwF+nJCdPePbs6Xt7YcnJKRHU8wKvTqL/LFQnaeeenZ0t
kUcaBw8c+LMl5XzR9PX17z169FB0vmvWrvmu/wB6Q6bQUMw4HM6thIQE56amph7bWAQC/kl+fn4w
1H4ODVKSHKgjzfDZ29nb/5yUlJS6f9++f5NDKTQ6Ojoi4Ybra3PYY2JV1b+hJvMP8meLlJeX02vB
xkZPSBIDw3+Ji4+jiZ+7u7sHSWoTVVVVpuAliMQQxc3CwuKXrMzMEPA62izg8fHxtJc3IiJCokAZ
NmwY7dxRyElSi0RERpZQ90VLTk4KIMl/ysvL0wMP/ie4BpxWU7Auopmp6S0ej7dixIgRwZs2bfqE
ZO3xYHe+adOmaYJHPR7ux63WhFHw+cP78MLF1XVlcXGxy7t37xQ2lALXLFpIQU1Nrc3C3VaGDh1K
m9jKxsam03+TQcHw8/OliZ8th/PefbEnTpxoZmRkJNEarqur95Rja7sdPLcJUKVOUVFVSdm7Z0+z
DYlTptAbTUEwJUS5qLiYdu4e7u6tFu5jP/88kLocGhrfwWE/SRZx5MiR/xs1evT/zaur+7/ff/+t
14i1LMCL/mTMmDEuUMCv0NHRbrYhU2gYPjMxMbkRGxc7YeWqVQPJoRQGandZGza700XU0cmRNiAO
B5uRJAaG/4KCSH1JvLy83lu4kYX19f/29vZeIW0+ZqqdPPlLs7+zaPFimnCbW1hIiDKXa+9CzcPj
Sop7c9ja2tIG5AxRHtK0b+/eDukV0xuYVlPzRXpaWoiFheUK8VGpskxVVfW1p6fndqi1uJDDyDUV
FRX21Dg/l8vtdBFlsVii0AxaUlJSOkliYPgv4AnRhDsyKrJdwi2koLBQKygocIWent4t6qo1aP0H
DGh6/vxZszG/2un0lUf09Q0kRHnEiJG0c3d1cWmTcE+cWOkh3vgWERHRIYOIehu7du3qm5iQkGJp
ablNfEIkaYZeOHiyl0NDQ1NOnzktl7HwgwcOfGFjbXNaeM74roCQv1cosS3AfTlPvVfJKSkd8k0y
9CBUVFRp4jd0aFqHviTYwDV37lwH6ix08GK22NiSn5/fonAPHTqUdu7BwUFtEu5nz57+2djYmFbd
h2rpJpLcIbx586ZHNNC1hZqamr5B8CzAczxPHdwlzVAMjU2MX4CAj1+2fLnc3KtFixb/287ejtYd
FGpop588edzpjdFw30S/iaHGC+fP65EkBob/YmNjU0t9OQsKCjq8dPfw9KB9ADwer8W+3jjvMXUf
ezs7CVGGj50m3FClbJNwI3w+fy31GFCo3CNJ7WZ+Xd0QWzvbW+TPXseZs2f+PGXyZCs3N7fZBgYG
LcbDdXV1X2ADaGPjhm4V8LShQ0PgXGhtNUOGDHkyYcIEI5KlU6FOsYwjk8lmBob/4e/vT4unjRk7
psOEe/++fV8EBgauoIYj8P9jx46NIFlkkp6RnkA9r+CQYAlRFg/zZGVltzkW6CvWOIurjdy5c6dD
ekCA977P1NT0F/Jnr6auru6LvPy8FBxYQh2wJc3gub7w9vFJPn/hfJf2RBk5cqQz9iQSnytk8ODB
T1KHpkrMUNkZHDt2zIz621ZWVsyISQZJcO4F6otSO23aewv35MmTbdLS0zX9A/w1o6OjC0zNTK+L
x5DtudwzraluBgcH0wQVu/6RJBH+/n6bqHmgEGrzuQ/PyaH9Dtr+/fvaXXiVlZXaYxzX0dGxmmxi
AH7//bc/p6ena3t7e6+kDjIRN3xv2Gz29fz8/HYvztESkyZNcoZC9idpYR0oeG8XFRWZk6ydDtwb
8d5UTFdABkngxaQJd319/XuLFrz81fjyo2BRjyk0NTW1J9OnT29VddPamlVB3dfZ2YlNkkRYWdFb
35cuXdrmc3d1dZUQ7oMHD0g9ztGjR/79009HW+UF2traLsFjpaWntVi76K3MmjWzn7u7+wRcaED8
GQitX/9+ryMjI1csW768w73vzMxMXR8fn5+kDbTCCbc8PT1n79y5o0vDNnFxcfHU84Dvs92jkBl6
IKqqqjTx271713sLN3jatKlQqYYxzuSU5FZ7LuhpUPdftmyZxHnBSy1qfcfC4t69e23uI+zo5CTq
NYAG1eImqBFI7fGSX1CQrq+vv2vOnDnNisjDh79/oaenJxguf/Dgofe+n72FrVu3fh8QEFCJBTv1
WVCNw+FcmzBhgi7ZpV3A89O1tbNbDk6GxJQG2AMKaqGHJ02ezCLZuxS4TpojMXToUKYrIIMkhoaG
tK5Hd+7cfu8W7C1bttCqeWjq8DGGhoWuqq2d1qZlsKjnhTFRnGaVJInA0YzCPCYmpm1uxKmZVhMu
3lXR3t7+BkmWYMXKlXpYhY+IjFhDNkmltLTUAY8FQtTUk4fEdzQzZ8783s/fb5W0dTDRtLS0Xqem
pgaT7G1mzpy5//Lz85uprKwsIdjYe8Pc3PwwTph1+9atbntmbm5uovAfvmtz581jepQwSAJCJXp5
+/br164W7Ddv3vwZPVbh8czMzH4pKRnd5oV2cXg0Nf7JZrMlzmvPnt1q1Pi5sbFxmxoBa2qm2ahr
qN8T7i80qD5LTDZFBYe/Yz/llStXyhyoI1z93srKiukR8B5UV1e7GhkZnRF/Nmi4Knp2dvY4krVV
nDhx4ouwsLB8KOifSzsmfAO3w8LCXaG22e2FrBHFYYHzfUo2MzDQAXEVvcDq6urtFhrq8aytrd+r
a9306dNpnrulpeVukiQiKTlJ4NUKzdnZuVWNOAvr6wcEBQWNg2uV8LosLSzPzJ+/oNmPV9jHNiws
NJ5sksDTy0vgNdnZ2THC/Z6cOXvmGx9fnzm4EAH1GaFhLSkuPr5V4j18+HAnKECviTeSo+np6T1N
T08fsW3b1k9J9m7l6NEjatR4O7xrHTJFMkMPBD1IyovSbqFBsRIeD4T7vY4XGxubIzwGmq2trUTP
DG9vb1osEPK02Ijj6+u7U0lJSepUrVA4PF23bp3ESjjiCFfdAS+tlmySwNDQUBCft7KyZIS7nYDw
pmpo0ueUQUPxHp4zXKZ419TU/MvFxWW5tK6H2IDu5+e7ZcHCBe1exb4jiYiIyKSep6+PD9OwzSDJ
vXv3vuhHebF1dXXb3eeYx+OJjmdiYvJewgXHEPTIEFp4eLjEC4wjHKl5QsNCWxyK7OjoWEfdR2hs
NvtIcXFxqz5ibW1twT7NefjCBl+cxIpsYmgHWVlZ1uoa6k+pzwwNY+Egdm4km4i0tLQgYxMTqWER
AwOD2/Hx8W5v3rz5C8kuN9iwbURhElU11aYTx4/3ihWGGNrIurVraSEJENp29xmlrgNpavp+wm1h
YSGKPeNgiF27dklMzo9hGGEebFjav39/ixP4jx07littIdbIqKhWrZy9bfs2M2GVG5dWI5slEHrc
aODFt3oCfQbZ5Ofnm0sTbyhIX8+aNUuwyMCWLZv/5e7uvkxaf2z00AODArc0NKyXywWPc3NzvKnT
5UINUuoi1gwMOJ+1P/Xlhup/HUl6b6izxElrVGyJNWvWqFH7gYOISzTQXLh44Vvq7IM4ZzZJahEu
l7tfuJ/QlAYpvQavLo9kkUlwcJCoj609lytTuHHdTmG+4OBgmbFwhraRk5vjqKoqOYEVi8U6VTNt
miO8B7+Kp6GBuD9NTk4Ke/nypdx52cju3bs+t7S0Ep07OgdlZaWdPpkVg4IC3gltkIufn1+b5/qg
cuvWLVWqR6unp9fm0EtgQABtAAIUJhINNDk5ObQCh8PhSDReymL+gvnGgwcPlvDc8LytrFhHoOod
2Ni44V8ku4i1a9f+CwRirzC/t7e3zIYjDptTLMzn5u6+l2xm6ACggM2neqZCk7VCD3iuZ+fPn69B
dpdL4F2aSz1nBweHG+/evZPLQoZBDgDBO0R9YaKjozkk6b3Iy8/nU48HHnebQy/wodFi18lS5iL2
8vKiTYzl5u7WptFlBfn5SditjHoMoaG3M2TIkOc8Hu8B/LtMVU11mZWV1UXcRu2ZgCMuyeEkSE5O
9hTmw77cGzc2fkuSGNoJCpqnp2ej8P7KMqy1BQQELF9YXy8XPUZkkZubO5Zaw0QHoqysLIgkMzDQ
uXr16rdq6mqiFwb7X58+c/qfJPm98PHxofX0wCHwJKlVwDl9rqWl9Ydwf+wRsGnTJokGGjs7O9qg
oWEZGW0ucOLj44e2tNhDc1ZQWOhJDiXB0aNH/omCLcwLXvxkksQghREjRlgXFRU5vnn79nOyqVmg
RvSNoaGhRK1JaPhcg4KChspraETIsGGZY3FSM+q5+/r6HSDJDAySxMXF0kISOFiGJL03NmwbUSgB
LSMjo03dmfLz88VCILYSoxixwFFVVRXlwZ4bv//+23sVOOVlZeE4yIH6m60x7M1w7fq1Zlv8LSws
RF6hnp7eHw0N6xmvWwbgdTrp6Og8hRraVRDwQLK5WdLT02Ol9c3GwVFlpaVpJJtcAu/r5+EREdPF
R+2amJg8rZw48T8kGwODJHwHh1PUl8bX17dds9jt2L79W6qXiV7PyZO/tKk7E5fLpXUDDAwMlDin
lJQUmrjz+fx2FTizZ8/+wcfHew11DuSWrDWFXH5eXiR1H3d39zkkiUEKdXV1FpZWVk//28fab/Oy
5cu/JklSQW8a3pez1HuMBrU+uR60snPHdiVbO9sd4oXOYCWlp0PThlqQbAwMkuTl5RlQS3uMq02Z
OsWEJL8XsXGxo6kvop2dXZsE9fr1a5+D9ysKk2AD1NSpUyXOCQSQJu5eXl4dMnvarNmzdMPCw+ZB
FfxSSyEUEPoWC7mz587+xcDA4IZwH/TSKyoqbEkygxQ2b95sYWFuLqgBmZub/xofH69EkqQCNTSe
ePdO8Fr/wJAbySJXFBcXB2hpaUn0fIF34+nkKZOTSDYGBulwbG3XU18c8FxkTqwki1mzZok8ooMH
DnwOInWXesyEhIRsktwqoOpL86RNTU2lnhN4u6LfQa9l+vTp7WpQFefCxQt/mTtv3sDy8gp3N1c3
dy6PR1shB38TqvatKuSG5wwvo+4LhdnNX3+9KZeiIi9MnzHDEmpuAvHW09N7tmDBAleSJBUQ+APU
e4yWk5MjV10w58yZ87Wvn+9S8Xg2mqam5tPQ0FBLkpWBQTpl5eW24gMUQkJC4khyq4hPSBhjz7U/
Sf7EoeQ0bxu8iqcnT/7SprizLcd2HfUY0kI3c+fOMaV6WMbGxk87ewQci8U6Rz0vlrV1qyf+Wb9+
Hc3rRgsPjxhNkhlkkJk5LFj4jsIz/iMnN1em5104opAWkkJzcnLaQ5K7nYyMYQlQC3gmfo5oRkZG
ZxcvXsyINkPzvHjx4nNra+uT1JdHV1f3xoYNG1otfsnJyWPwo0LPMy8vzws8Xleo6olCHGje3l7l
JHur2Lx5Ey0+jmGcRYsWS3i1bm5utALCxsZmPknqFGqmTTMQXxQiIMC/Tb8ZGxMTR90frvOPlatW
GpDkVnHixInPlyxd2qs8dUdHx5nCewbv7E2o4Um9/qtXr/4F55kRu8dNp06d7NbG4GnTpmk7Ozsf
Eg/loOH77eHhsfzI4cNMQyRDy6Smpo6iNorg/xMTElrlbd++fftzL2+vWqqQWVlZ7VHXUKeFSExN
TZ/u27u3Td62n5/vMOoxLCwspMbHxb1fqBJHkqROAbz+adTfw/s1d+5cmd0ApXH+wvm/WLNYNK+7
rR5hVFT0aBcXl17lqW/duuWf+C4J71lQcNBKkiSBh4f7JOr9RcvIyOiWcAmI8eeRkZEVWECLnxMa
9hyB9zZCHudKYZBDamtrDVTVVGkvE3g1Z3///bcWXyDYV4nH4/1MFX1p1vfHvvDBpLd5onsLSwua
IAcHBw8nSSJWrlypSp3pDWc1vHT5crv6nbcECAetUGJZWT1tampq8wdXPKo4jnrv0AsbNWqUF0lu
EfjYzwUFBbZ7HhlFIyIiQlRbwWdfWFgotXF34sSJJuLvJseWs4QkdxmlpSUOLGvrK9K+E6ylBgQE
bFu9atWPJDsDQ/OsWLHic3t77k3qi4R9oWtqapptZPvttwef+/n7x+vo6EiN0YlbSEjICrJrqxkz
dowtdQgz9stes3aNhCDDsUdRf8vKynIjSeoUQAxsxT9AHx+f9wrN/PHq1V+gkKR53RwOR9RG0ByV
EyttUeihoBpFNvUasGeOoaGh6L7Z2dnJvGfmpDeK0IwMDe+SpE7nwIH9X4eHhy/BnkPUcxAa1CDv
ZAzL8GCGsTO0CW8f75XiL1NMTMx4kizBo0cPPx9VXBxvamL6s7R5IaSZp5fnucqJE9v8Yrq5udEa
Ja2trReTJBqwXdwr79Qwibe3Fy1MggZi3qYwCZXRo0fTYt14X6dMmdLi8UDwBffH19e3XfPIKCrw
nMup92zMmDFS7xmHzZ4vzIeGhd2OHTtUSXKnUVCQb2VubkFzioSGsfbg4JDqqurqz0h2BobWkZGR
USjeQAKey8GTJ3+RENnp06ebgkBUQNX8irRGFTTwFH/CrnrUba6uLuf279vX5oYWnMODupADerhQ
HeaRZBGTp0xWpfaEwQ9iz57dnRomgeukhUkMDAyeQg3kvT2m+/fv07xHNFtbW6mFlBCoEekLl4JL
TU1970JDkZkzd84gajc6eC7rSBKNiIgIid4lsXGx/iS5w3n58uXnCQkJFUpKShKxbCxgeDzuT1DI
tDjVMAODBGlpaS7w0ku8WFwudw94MkuioqKWeHh4LIFq5kYQlbvS+pkKTVVV9WlkZOSoWbNm4Yg1
QWMQvqAODg4roEr7Xi34/v7+tPCHjY2N1L7brq6utHyWlp0bJlm/vkFVfDgyn8+XKhhtITQ0lNaI
pqOr88fdu3dl9hbBRkzMh/Hdo0eP9NpJ9W3t7EQ9oXB5vRMnTki8bzt2bNcXdzbgPW1T76bWMmrU
6M/hu9kurTaKy6GlpQ3NOHrkCBMWYWg7c+bM4Whpa0tt2W6LYSw8KChoXUlJSV9y6D8lJiZGwgf0
dHhOzqhr166+1wuK8zUYGNIH7URERko0SiIsFouWLywsrFPDJGHhYbSwBlpcfHwGSW6RsePGDQLP
cDHcM9o+ixYvMhX/2MErk+oVJienpAjzstnsm2RzrwRqgbSCOysrS2pPKDMzM1qcG2o0Hd6gO2XK
lEHwPC5TfwcNCw0XZ+dtM2bMEH0nDAxtxsvba5v4y9UWMzAweAYe36RF9fUS1b2CgoJ/Tqya2K4X
dPjw4eL9m5+BlyIR/igrK+NQGwl1dHSwj26nhkn4PP5i6rlhF8j6+vpWebzl5eUuOOIPROTZmrVr
JDxD3E49NnhuEl4hiLmLioqKqNANCQ2ZRJIUBijc9TOzMq3In+1i9uzZtHfAzc1NaogJhVqYBw1q
Zh3aQJmfnz9I38BAIp6tpaX1DJ0JDIeRrAwM78f69es+j46OzoCX94r4SElphuIEL+BdqF6uyxk+
PBKE6v/IoToFlrX1L9TfB69Kao8N/Eip+ZydXTo1TIKAuNIaQk1NTZ+RpGapqamBWo7WHygyI0eO
kOoVWlhY0MTFnmtP8wpHjx7lB4WTSLRx8qtly5Z3eiNbR1MzbRofu59CAd3ucAX2xjAzMxfdM0sr
y3MkiYaLiwvNM8eZAm/evNEhA5dQtDU1NWltFGjwvZyrm1+nRbIxMHQMR48e+bisvNzAz883w9jY
eBK83HscHR1Puru7n9Q30J8P/5/k6eUVNXLkSIPNmzd1yei8CePHe1JDBtiNCj50CXH66aejtImn
0NLS0jq9kQ67JFJ/08zMtMUqd0PD+s9BlAUfNofDufny5cuPSRINPp9P6/1gZm4uECGsxYSEhi4W
n+DK39+/2QZMecbe3n4xthWkpae1W7zBARHE+9GgNih1qbqxY8eKFrAQWnFxUbu9/oMHDgwSb5DH
9xecjZUbNmzoVSNaGXox9lzubupHYGdnL9WLTk5OpoVTDA0Nn509d1aqIHYUe/fuNaX+JhoUdi32
305JSRE1PAYEBOaQzRJoamrRFptAEXJ1dd0InjUtPosG13tz3969CjuP99SaGlXsFYMFc+GIQmey
+b1wc3cTFXhYowFno3HLls20kNnJk798jKE06j0EcZXabtIWnJycaO8rFkZ+vn6jf/vtQae+iwwM
ckNpaak+dQQkNuqUlZXxSTINvgOfFk6BWkOnzk2C+Pn50Va+RwMvudk+1Ldv3frc1MxMUDPAjxqq
zjInRYLqO024ZRl4/c+mTJnSITHi7gREbyNeD9Sc7p47f+695+bw8faWuG9w7Bt79+yhtT1YW1sL
fk9oLBar1euRSiMmNjaZGl/H99XJyXkYSWZg6B04OzvTpkk1Nzc/SJJoLFq0iCbwGIOfPHmyKUnu
NAICA/2o54cWFRXVrHCnpqaK9rFhs5uNh3t4uNOERZrp6Oo+y8vLU3jRRkaNGiUKX8TExLz3Yh25
uXlSCzw+n3dj584dIvGuqKiIpAotevv1UhrYW8PGjY2faWpq0no0xSckyJwzhYGhR9LQ0KBPXWkG
P7CSkhKpXft8/egTPHG53C7pEpeZlSUhEDEx0c0KN3h+ogZUOM9m4+FGxkYHqccWNxsbm/MTJ07U
JtkVnrt3734M3ragJ40Z1Erg7/caRZiYlCQxwEZolpaWN6BQF0yPim0Ltra2tEWwHR0d32tVHCiw
06nHgWdzE8ScCY8w9C5A4GhijNN1Pnv2VOJDuHT58mempqa0Rsng4GCZceOOBEeaUn8XzdXVpVnh
hg9a5JUZGRnJnFPk+fNnn4GI0Y4tNJwPJiIifPTq1at7XGMXi8USTWsA99ePbG4TI0aOHE69XxER
EeepTsAgJaU/bO1sG0HEsz08PGm1OgxfZWdnt3nyMw6HQytkAwMD5WqBBgaGTmfRosX/UVNTe0X9
EKKjo6V+CBkZ6bRGSRwWv3bt2mbXIOwo8vLzM6i/jWZnZzeNJEvw9OmTz7DbmTBveHi4TJGvrq62
wrwYAhoyZEiTnq7uMxC1vZGRkZmTJk36fyRbj8PN3U1UGHp6er5XL5nU1FRagYrtDulpacMGDhwo
2tacQcH4asyYMXrkcK3CxMREtD/Gtjdt2tTsUmoMDD0OL2+vauqHpK2tfXPvnj1Sq51cLpfWKAlV
3y6bojMmOlqicZLNZkuNwyM7du6k5c/KzpY5wrKxccPHw4YN+xcUBP+KjYv916FDB3usWFMJD4/w
Et4fCwsLUR/sufPmqcC9PaOro3PbysrqNpvN2eDv759dVzdPk2QRAbUamnD7+HgLCsjU1KHeUMu5
R02TZU7OTmcFB2sl1EIB3lepXRAZGHosGzc2/kdLS4vmbScmJlaQZBpVVVV61AFDGAevqKiQ2uuk
M/j5558MxIelY5e9e/fuScRm4bp+hCp7PjUvfOA9olGxIxk1apSocMNQEdn8p1GjR3+ckJCQCbWO
fdQpUfsPGPDK0dFxf0lJCZdkFfVOEVpSUpKoZlNZWfmFqakpbWUnqqG3bGdnfwzerTa1HVBrUvD+
MsLN0LsIDg6meds4JBwEUmroA6vS1LzWNtZdPk+HsYmxxPzjUHiIYrMTJkywd3J23oChH2oPBjTw
DBnhFmP58uUi4cZC8ebNGxLdAouLiw1BrHdQJ/dCjzcgMKB+06ZNn8F9vSPcjpaYkEBbiMLc3Jw2
IhVNWVn5JtTepqSnpdmdOHGizY2KxsbGouHt+JzXrF3bqkWiGRgUnkMHD/5HV1eP5m0HBPhL9bZx
alh1DQ2xvAFd0ihJxdramjZHOBp4fGsPHz40kMfj1Q8cJDuuamJi0mbhHj16dD6Xa59O/uxxLFy4
kBZOWt+wXuo9ev369cf5eXnRurq6tILT18/3aP8B/+sairZq1SraMczMzCSEm9PCJFPv3r1rtocL
DryiHs/Pz++9uzMyMCgU2HeX+vLjwJKGhvVSve2IiMhisbz4gXZJoySVsLCwKOp5oKkoK+OK49fF
t4ubjbWNxHzizYEFG9RAXrXUV1yRGTlyJE24WxpYNHv2bB0DA4Pz1H2ohqMjnzx5TPOgQewlhNvV
1VWmcEdERIyLlDEbpZBFixY5UKc6Bg/+1ZixY5xIMgNDz+T0mdP/MTQ0pHnQDo4OY0gyjTdv334G
1V1adZjD6fp1A5Hjx49/ramp2arl2sQtLy+vTQIcEhIi6EEDHqPU9RR7Aq4uLjzqPRozZkyLtZJJ
kyZ9p6unJ1W8WSyWxBJmQ4YMkRBuqK3JFG44xisXV1eZvYVWrFz5Q3x8fKmamirtmEOUh7yqqKgo
JtkYGHoeKSkpVdSXHlvmp9ZMlepBZw/P9qPGi/H/5eXlDiS5ywkJDVlAPXdphvFYal9iNPDW2yTc
Li7OgkY3BweHNodYFAWoddF6hNTNq2vVtYLHa4Y1NOq+aF5eXpNJFhG4rqN4PisrK4l8SGNjowo2
WIJX/4rNZtcHBgZO1dLUirG0tMzy9PSsNzM326eqqkpzOIQGta7zc+fN/Y4cioGhZ3Hh4oX/mJiY
0F7+8PDwpSRZAvB+TlDz4uAcktQtrFix4jtZXjeuwuLp5Vmfm5trZGtnN4aaZmxs0ibhhnt0Fvez
tbVtU4hFkbCzt6uh3qOtW7e0upDKy8/LFS/QR48eLVE7ofa5FhrU2KQ+i2GZmbTQTWsMhZ7H4+1Y
uXIlI9oMPZfUoak0bxvXiWzYsEGNJNOYMnWqHnVeErTw8IhcktxtxMXF0UQDjcWyvjCxaqIRyfKn
gMAAmjfp5eXZSJJaBRRQgv2gdtIpMe6IiPB57h7uC6dMmdJtC9aCqNLCGNdvXDcgSS3y4sWLj02M
jQ8L98UZE9+9e0eLbz979vQzaSusJycnS72n7m5urRZu7AUDBcC9pMTEmEuXL7W5ZwoDg8Igzdv2
8vaS6W37eHsvoubF1XAOHNjf5Y2S4jx+/OhjNzc3kWh4e3tfOHbsGM3jwpg29dxNTVueu5uKcAg8
l8utIZs6lMlTpqgpKw95Bue1Bar43SLeGE8W3h9s7CObW83IkSNFjcXBwcESbSTLly+TKsQRkRG0
LoNCKisn0vIrKQ0WhLwGDhwkWHzB2Mioyczc7Iy3l3d9UlIS9+y5s1+QXRkYei6pqXRvG4d3z507
R6q3vXfPnv9oiHUBdHV1XUCSu51ly5d/B+J6wdjY+MLhw4ckqsnOLs621HM3MDBo0+g8IxAJ3I/N
Zrdpv7YQHBIiCOcEBAZuIZu6jOvXr/2H2jMDe4SQpFZz5cqVj+G+PtPQ1HwGz0OiQI+MjJKY0RFt
/IQJUkMyv/5682tleCeF+ezs7H7Kysr6BpyLb4YPH/7N6dOnviFZGRh6B9K8bT6fL9PbDgoOLqLm
xVGTs2bNMiPJckF1dbXa2HHjpJ7ThAmVNO/N3Ny8TcIEnrZgP6XBSk0NDevfe77q5oBawtc46Anj
tEOHpiWSzV1Cbk4O7f5YWVnR7k9GRsaU02dOt1gTsLe3X5+ZmSW1R5KzsxOt1oPWr3//pqtXr8qs
tcF9PyXKC+9ccVFRIEliYOh9iHvbGHssKSlRJ8k0fvvtwWfgcdJ6A9jY2BwmyQrBpUuXxKrdSk1A
q0MS4MnvFe4bFx9fRDZ3OB6eHpPxN0xNTV+dOnWyUwoIacTFxWULrw8NvFvafOVw/U1BQUFp5E+Z
zJ031+zRo4ey5rZppP4GGrxHzRag4FknUNsvNDU1Xw3PzvYmyQwMvQdp3jZ4WDK97eHDs2OpedEy
szKjSLJC8ObNm6+/+57egHnl6pVW95pwc3MTdTsEUbtDNnc4M2fNMkePG38nKSm5imzudKC2RetR
MmDAAFobAFzzc21t7TsrVqx47/i7eP9/NBaLtZckS+Xhw98/Bi9e1H6BhkPsra2tF5SWldleuXLl
7yQrA0PPRtzbxp4iixYtciTJEoBXROsCaG5h8byz15TsDMRX0d+2bWurhTshIUHU8IYeYHp6mjtJ
6nAsLCx+xd8BL7fTCghxeDwerUeJmpoaTbjBWxakR0VFvVdhsnPHdloMXWhQIErtw01lzpy538M9
uSC+76BBSk0zZkyX+d4ytBtcFR+/EcYkrWvB9QTFvW0PDw+ZYY9Zs2e7Cz1Aofn4+EiNYcozjx8/
+kzc4161enWrH8DGjY1fY+OtcF/wHo+TpA7HxcVF4N1jATFp0qT3KiAc+Pz/1NTUmJM/W0RdXZ0m
3Hp6ejThjoiIGI3bccKuOXPmDCCbW012tmStDS0uLk5qjxIqq1avUrfl2B4X39fV1XUzycLQOWwD
w1AWY5LWtYiPksQ1IkEcZHotUE1dTc2P3bDWrls3mCQrDPsP7JfoinbmzOk2lZwODg6iKjuKKohR
AklqE+Hh4QtWr14tM+QAIiny7n19fReRzW0iNzfXysjICId965JNzQLP9YDwN9HEPe7169ebC2cE
BC95J9ncatzd3WldSdFwZfnjx4+puLu5K40dOy5q1OjRUdOnT4+Kjo4xiIuPN8jLy4vicDiTcXEF
8X21tXV+XVhf/z05PEPnwAi3bOs6wNv+xljM24YqsExve8mSJSpULxONxWLJjIXLM5mZmVzqdWAt
4smTx/8iya1ieHY2bVIrfX39OxcvXWxzlzRs6APxjiV/StDY2CgqZGzY7PcKl5w9d7YPCN5zEORr
RUVFUrt4UjEwMBD13kBDISdJIkBEBXnw3qWnp7ep0DIzM5OIb6uqqjbp6uk+7isWwsJCUbx2RDUd
Xd3nEyorbcihGToPgXB/6ZPW5L77ftOjP95ig36vZdu2bd0j3MkpKROpHwCONisoKJDpbTs7O0nk
Hzd+vELGFCPCw2ld0bBfNklqNTdv3uhjYmIiiD8LLTgkZCJJbjXYFRF7WJA/JXj9+nUfHK6Px8f2
h59//lmFJLUJBwf+WDwGFBSvSktLmw1JaGlp0UIltra2EvensLAwUdjDA87v1fQZ01slnvPq5tng
u0M9/vsaFAAXZs2axYh21yAS7v+s/LUp5ejvRMJ6J90i3OCBfYMfMPUjsLCwOEKSJTh/4fw3OI0p
NT+fz/+VJCsc4l3RQLhPkaQ2kZCQkEg9Dnimr9auWdOqcIQQHNwCnvQr8qdUsBeH8DfAu/Ulm9vE
tm1b/6WrpycoaLC7p5ub27q5c+fqk2Qa8Gxpwo1hjHv37tFqE48ePewDgn5RmAfej2szZ85sMd4d
HBxM67HSVkMPHwT7vre39/AFCxZ8SQ7L0PnQhButN3ve3SLcScnJNO8ZPaeMjAyZ/WH9/f2HUvOj
RUVFdumgkI7i119vfqOtTY+TgpC/16jPlStXGov3jgDRW02SW+Tly5efYnc2tAcPHnxKNksA4i4S
UldX1zKyuc0UFRWxhwwZIioEMPRlb8/dk5ScFDlz1izRCFMejydofKTa2HHjJAqM0rIyc+pMiyam
ptcmTZokMxTz7t27T7F3DPW4VNPU0sTC7xyucQmFwjm+g8M5EOhzcH+msVisaV7eXsMrKyt5p06f
kmvB3rJly6DCEYWc2JjYSGtr60hDQ8NIe3v7SCh0I8eMGcNpbNygiJNeSQh3b/a8u1y4MbZtZGT8
kvrBgHD9Ch9VH5KFxpu3bz+1srKifWwGBgbPb9+61aaYsLwQGRkpUQjFxsa2uR/6b789+JRlbb1T
/Fj9+vVvqq6udiPZmqVhQ4Mofr1nz26ZjaMuLs4i4XZ2dm7TvCriBAUHsVXVVEXiLTTwql+CJ3vT
y8vrpo2NzWPxdBAeqfOypKakVgtDJmggUi8LCwsiSTKNkpISX2peoWlra/+anZ0dv3Dhwm9JVoWj
dvp0fQcHh1FwD0+qqakLQoni14mGNQYonF7asG1ORkZFjtq8eXOLbQ5yglThRgs78Fuv87y7XLiH
Dh1K87bR8vPzZXrPmZmZEh8beEEt9reVR37++ScM+dymXgsuKHvgwP42F0KBgYG10kQIzc7OtlXd
A1NTU0Xd4mbOnClTuB2dnEQDfkxNTds9P0rNtBq2iYmJKMzRGtPV1X25Y/t2icbXx48f9fH28VlL
vRfYR97ZxXk3eMcckk2Au4eHRDc+tLCwsDySReGYMGECx8HRYTeGk6RdW0umoaHxMiQ0ZD7UaOR9
8JBM4RaKd2+iS4W7oWH9p5qamjThsrSy/BWq6VK9bQS8CNrHhi/oypUrpQ6Hl3cCgwI3Ua8FzdHR
cRlJbjWenl7F2HVSeAyowdAaKdHbKhwxokWvm8PhiOK9K5YvlyncOjo6osZUA0PDDnlRFi1a/FVc
XFwtvA8S3rcsc3ZxqSW704DaQp+Q0NC11HuChmEkK5bVLz4+PsXl5WUZ4oOe0FRVVZp27dqpcF1K
N25s7O/n57d2kJKSxDWh4TQK8NweQG31vJOz03l7Lvc8/H1eV0dHEJoUz29kZPR41KhRUmsqckKz
wo3WmzzvLhVuqAZLhAng45Xpbc+YOcNa/GMDIe/y2eray7NnTz/19vGuFq++QpW1adq0aRokW4vs
27v306jo6LXUQUhQkD2fMWOGHnx4NAF0c3Nr0euGarWgEMUP+erVq4ZkswR8B75IuPEa9u3bq0yS
2k3Dhg0DPT09c6xZrPPYJU/4O1TD39TW1n7u6uq66eHD3/uSXWlg7xeoQeTIKghk1U4sLCx+jwiP
iCgrK9O/cPHC38jh5JqsrCxPFFrxa8F4P4vF2gS12pzptbWq9+/f/4rsImLzli3f5uTm8kH0l+jq
6tHuFRZ0UJstxvAkyS5PtCjcaL3F8+4y4T58+NCn4mECAwODX0+cOCHT23Zzd6cNuMGPr6i4WKEW
Xl2wYIGqvb39JnHRxmtJS0tr9QrgU6dOVbWxtj5EFSA8Znx8vKCa7+ToKJgQSmj4EdbNny9TYOF4
bsJjYc8SslkquCgx9dgBAQFtGizUWspKS78bPXq0v66erj/cm1pPT48cJycn/ylTpvI3b9n8T5Kt
WSZPmjTI3d19yaBBg1rtyaNhV0cQ/UeWlpa7/f39q4tHFXusXbtWroS8sXHDp9ExMXXYmEw9dyzw
+Hxe7cSJE9sUr541e/Y/Q0NDa9GBEB4L36nY2NhuWbe1BVol3GjYYNnTPe8uE26oykp42+CBJ5Fk
CWpra79RU1ej5be1tVWYLoBLlixR9Q/wr9bS0qI1xKKhxxwRGbn29u3bMgstIVNrpv4tJCSkWNpx
goKD1wobdSsqKizEvUoQsJGCg0jBxsZGVCiC591sd8SCggKacMcnJGSTJLmlpqZmkK+vbwV41DfE
V0pqjaGAgaAJhBzvP3jketgLhxy+y1lYX9/fxcX5HPUZ4/+hYPtl+owZ7ZrSuKioyEFbR0dU0OG1
h4aGydvixq0WbjTsKtiT6RLhvnbtKnbDonnbWLW/fuO6zEa5wMBAiUZM8PRkCr28AVXOheLnLzRr
a+vLCxcsMCVZJfjp6NFvCwoLPIJBmLXACxTfHz9Ydw/3tfv27qUJPwgwzcs0NzPbT5JoFBcXW1O7
EUIBupAkSYXD4dhRj2tna/feXQK7Gnj3+kyePNnM28srF65jk66u7oP3EXK8XywW6y4UhtUg4uzm
uk92NHPnzeNDregq9XzQy05NTa04fvx4i4V/S9TNm9cf3p0z1ONjX/uKMRUtzt3ShbRJuNF6sufd
JcKdmZkp4W2DKI0jyRLAy/ipqakpzcPEGOf5C+cVpgsgiIXGkMGDZVbXsfEIvN7rhkZGdSAGdW5u
bnWGhoZ19vZ217GlnxrHphqKDniA00+fOS3xwdrZ2zdQ82KPFYAmMJUTJ2L3SpoI5OfnNzundGRE
BG1uFQ8Pj3Z1CexOzp47+9WIESPUvLy8A1xdXaeDGB+G+/RAPPzQnGG7i7m5+V0HB4fqSZMmscmh
OwV4NhH4PlB/X19f/wHUsBxIFqksWbrk27y8vAg/f/9qNptdZ2xsUufo6IiWXlJSwr569arovYD7
IJi7Be7Dc7gPonfWxMRk+8VLF+Wlz3qbhRutp3reXSLcXB6P5m2Dt/B85cqVMkU4PT1dQuj9A/yb
9QrlkZycnIy2CEJLhh/s0KFDA8jhJYAaCS2kgba+oUEUjwbR+hQ+0o3UdCggn//6681mvbZJkyfT
hFtPT0+qJ6+ooJhXVVWpxcbFBfj4+EyHGtFhdXX1B+K9VKRZ/wH9UeBOxMfHF0Fh3WH9wN+8efNp
aGhokfiCxjhatKCw8AeSTYLJU6aYOjk5rYHzfykeOhMaTtBlYWFxNyEhoeinn47+DQovQcEQGxuT
lJebGymskSgPUX6TlpbmSQ7d3byXcKP1xEE6nS7cmVmZokYwofkHBDQrwuCJ0qptWE1FD5YkKxTF
xcW5KioqbWook2ZqUDXevHmTzA8WiYiIoIU00FxdXQTCPXv27L/x+fyN4s/C19dXZs1HyMGDB2jC
bWlp2XmlvJywc+eOr4qKiszc3N1zQeQ26+npPpdVCxKampraS6g9rSkvL2/X/CWLFi3+m5e310bq
7+Fz4/H5606dOin1HcBwZFhYeBV8Ky/7/ti3ydDQALsCbgahnw7XgIXRdHsu9zDUXB8Ij4vHBNG+
Kiwcdu7aJXhX4J1YLvxdOzu7PeB1y8PCx+8t3GicbfeI5PUMOl24oTp5TPgSoOEw52XLlssU4Zmz
ZrqKfyAOjg5HSbJCUlNTow+e7klp/Yhba/ABPieHk8n+/ZLTxYKHHhcXGxeuq6tLC4+g6ejoPF9Y
X99i+OnBgwf/+rHv/7xPvI5Lly/1qsVxDx069M8xY8c6eHp6jmGz2ReoPTHEDb1wDptzIi42Nvzn
n39qU8+UcePGuRsbG9OeFTouAYGBY65evSq1ZnTlypVPvby8NmKfbnjPNkPB4XD9xnWJroDI0aNH
vsrNzXXg8Xmbqe0caJcvXxII97Lly38AgRdsGzx48NOExMRWz6XeibRLuNF6kufdqcJdWVlpLZw3
WWggQMtJslRcXFxWUfOj5efnR5NkhQWqvn2gOh7o5Oy0Gfsay6rGytoOnlGLceUXL170QdGg7qen
pyfoJUDdhoa/k5iYkE92bRE8DnV/8EY7pUugorB06VL1uLi4XPBID8vqf4732NTU9BGXy60anpNj
c+r0Kakijv2mK8aMsfH189sl0dVPTfX5iBGFzU5bm5SUtNjYxOS3wsLCNs2WWVpaGqhvYCCqDfr5
+08jSX/y9fERed0RkRFTyebupN3CjdZTPO9OFW54qWkijJ70tGnTZPbD3rix8RsQNVF+NOwpAR5F
u1vO5Yn6+vqvC0eMcAQvKc/JyWkGeHAz/P39Z3h4eCRCwSX6YKjGYbNLyO7NAtV1iX2lmZub21Ec
Lk52axHqDIFoYeHhWSSp1wO1FnVnZ+c8Kyurm+KOitAwXg5e7CO4j8fB5oWEhMwLCgqaZ2hkNA/n
4hEvcNFsbGwulZSWGpCfkcr58+eVeTzeJXCSmg2jSePS5cvfgOctan/CEEtcXHwcphUVjRR1LzUy
Mjp87drV7q5hdYhwo/UEz7vThHvt2nXK1Jnb0KxtrE+TZKmEhoaOoOZH8/XznUKSewXwIdWL3wO0
6JjoVq0m3hrhNjExubR586YfyS6tAj1+6jGgsKknSQwEEMI+5eXljt7e3luosyC21XDf+ISEGdu2
bf0rObRMli5b9q/SsrI2PUshPt7eMfh72BgJ743gfLEHy7y6Om1Mh/dEsA2cqfujRo9+r+l8O5AO
E240Rfe8O024fXy8K4UvotCGDh3abD9sDodD632C1UbwTjVJcq8Au2BR7wEafli/nDjR4nwaz58/
+0Z8BRdxAwG+NGnSpDZ/6FAzmEI9jrW19UuSxCCFJUuWKDk4OOSZmprebE3vFDR1dfUXXB53RklJ
iRI5TKcCnvoG/F1PT8/lEyorbaHAeIF/Ozo67sB08PgF7yKGgvz8/AoFO3UfHSrcaIrseXeKcGNj
iZmZGa3vKQjSi4MHDsismpeWlLDEY7F29vYK3Sj5PtjYWEuMkLSwtLhFkptl2bJlEo2TQsOGKDc3
t2XHjx9/L+8sKjrKm3o8fFYVYypYJJlBBkePHumTn5/vCOK4zMjI6KK+vj56tQIzMDDANoiLlpaW
y+Li4xOnTJnyNdmtXWBXwrz8fGsXF5eJIM7H4du7Br91zd7e/pq5ufnc7OzsobNnz/5/cA778VmG
h4cLanOxsbH5+DcWNFOnTnWF8xIU1viswYnqccKNpqiLMXSKcOfm5gqqYFTz8vJqttuZk7OzRIgg
Ijxc4Rsl28Lp06eVpfU84djatqoPe1JSksR9x94P8AFugQ8xiGR7L86ePTNEfOpQb2+fVSSZoZWc
O3f2h/qFC3+omz//h8uXL7U5Lt0SqampJnw+/2xLPZigwHiIc9Tg/ysqKgQNzZcuX/qEZc26hdug
gNkOtYWfKfv0SOFGU0TPu1OEG6rV1AcuGCW4dOmSISRZgrt3736jra1N8zSx2njx0kWFGSnZEWQP
Hy4hvGhRUVGtKsDc3d2dQahn6urqzvTw8JgJHnbQ8uWyu162FRCEo9Tzwir0ggULBPFQhu4nIyNj
JHjGL7GB1MTU9FcWizWTzWYnsTnsIG9v73wbG5tlINaCcAjVJk2aZE8O8ae4uLhk8XRiPVa40RTN
8+5w4V62fJmyeJcmeGG2kmSpZGVlSQiWbSu9zJ6Eo6OjRK0DQxz79++TWeh1JYlJSdHi5wfCsP35
82fyOA1oryIbwO/OwcHh1PCc4U5Xr179hCTRWLJkyb/AEZiJ4ymEz9DKyupKY+OGfpi+c+eOT6ji
joNzsNYGta0eLdxoiuR5d7hwg9cn0TOksKCgWY9RfHFYtLKy8lb1ougp4JzdpmLtAmhmZmbN9sTp
SqAG9ImFhYWgKi007DLm6emlMJNO9USqqqu19fX1X8bEROffvnVLqmCLk5CQ4ARiLBJoPt/h50uX
LwkKYGtrG8EEafhsY2NjC8orKn4YmpbWYg+XTqbThRtNURZj6HDhhmoZrWeIgYHBizNnz8h8mfbv
2/dvdXV1UX40YxOTF48ePWzVC9hTyMvL86HeA6GFhISMJ1nkgoKCfG/x2fUwnhoeHj6CZGHoYoKC
guorKytbPZgKyS/I5xoaGdEcBTiOwKsGsRbVrNgcTnd72kK6RLjRFGExhg4V7kWLFrHEh6u7ubk1
G/IICQmWCJM4OTv3ujAJj8eTqHWgIFZVVclFmIRKRETEFPEeQBhXhSr4HFlVdIbOo6amRubqRdIY
O3YcV1VVRSDa2P4kfIaampovFy1a/O+dO3caCQffwPe7gezW3XSZcKPJu+fdocIdFhY2VfgSoOHD
r540yZkkS4XL5UoI1rhx43xIcq9g4sSJ2uLtAmgsFusnkkWueP782SeJiYkNwo9baPi3jY3Nhq1b
twjipQzyx+HDhzDcJagV6+rp3aqvX+isq6crCn95eLhPwHzCHiempqYomPJAlwo3mjx73h0q3HZ2
drT4p5WV1QuSJJW7d+/+W/iCCA2qby+ePXvaq7w2ey53JfUeCC11aKrcdod8/PjRJ1ClXi5ew0Iz
MDC4Mmv2bC7J2ix79uz+t4+Pz4jy8nKmT3gXEBkZmYLPCMNdtdNr/9t/OyZG1JPEwtLyxe3bt76x
YlkJ/gaPvNcKNxo2WMqj591hwr127doh4n1HcRUYkiyVpOQkibiuo6NjA0nuFYwuKbESn6UNTVdX
99bZc2flvgALCAgokHb+qqqqL4YPH55Ksslk9erVn4BX1zBw0EB89vIST+2x2HPtBVMmOzs5iWpz
t2/f/reevr7o2enp6r4QjvYcojzkEDhSCj+ta3tMHhdj6DDhjomJyRI+eKGNbSHkIa37W3RMdAxJ
7vFAjeMTSwsLWp93oYEXmkyyyT3FRSOT1dRUJfoH9+vXH5ebm4ChFZJVKps2bfo3jqxF733YsGHM
5FWdBAq0isp/5w/y9PCgfWd8B/4+8eeHpqWldeLly5f/INm6k24TbjR587w7TLg5thzBvAdCMzQ0
bIIXpdkP1tzCnBZawYaSX345IXeNcZ1FYmJiqXicGM3A0PDW3j17FCpcVFtba6etrX1Z/FqwETMp
KWnDu3fvmr2e8PDw8YJrNzB4sXFj47/JZoYOpKi4SDQlwrx582jT8rq4uJQI09CwnzcOz7ewsOjV
oRKqyZPn3WHCbWZmRvO4+Hx+sw8cqshDxKfAtLKykps+y53N2LFjraTN44xCl5ubq5BD/RfW1/d1
dXE9Le2aIiIiS0k2qSxbtsxIGC93Jw1krSUwMPAMDgTKzMwMefLksUIVeF1J6tChgh5cGAZ5+PB3
WuEYGRlJ690VFxc7/tatX/sePHhAXgrRbhduNHkZpNMhwl2/qF7UfUhoIcHBzVZ5AwMDJLoBOjo6
9oopXA8dPPhvY2NjCe8Uzd3dXS57krSWJUuXfhISEiLR4wTnOSkoKGh28QVcEg3zguf+AmocrRaM
8vJyI/T2UfhtbW0bTp78pS9JYqCQkZEhWJMUa7ZkkwjwrGkTlKWlpclbe4NcCDeaPEwJ2yHCnZKS
TItv40dbN7/OiCRLhcvlSsS34+Lienw3QIxrw7XTVmMXGgoWeJ5aJKvC8vvvv33i4+MjcY02bBuZ
hdKpUyc/MTIyEuUNDwtvk9ednp7eV1dPT1Drs7e339ZSXL03MmzYMIFwYwEn3nPL2traXnjv0QID
g+TtW5Qb4Ubrbs+7Q4Tbzc2NJsLY0ESSZAIeJ61KjWGTw4cP9fj4dnBIyBRpcW2svoL49JiG2TNn
z/zb2MSE1oaBIZNJk6qlet1BQUGCbmpC0wMRbmzc0KZqOhQWgmPg/U1KTEohm1ukpKTEJTAgoGDV
ypU9+v0bmpoqquXCh097DuA0CURdaNOnT2+2dtQNyJVwo3Wn590hwg2lNU2ELS0tml0fEeOQ4sPc
oZrcotgrOsnJyQWyptsMCQnpcSvKjBw5IkW8kOLz+RJLsM2ePdtOTU1NoleKp4dHm0Jn+/bu/URL
S0twHBaL1ao5zJFZs2b1BS/9soaGxouhQ4cWkM09jsIRhS7Ce2toZNjg5eV12cHB4ScbG5tZHA7n
J2Ha4CGDm67fuC5vNRa5E2607vK8O0S4wcOmfXDwEjTbELVgwQKJCf/NzMxaXAxXkSktLS2QNjoS
zdnJ6eejR4/0uKr906dPPjEwMKB53biqCkkWUFhYaIc9Sah5hIZL31VVVbXJ8wMBFozExQJjQmWl
C9ncInv27O5ramp6iwzdzySbFZ6q6ur/S0pOSoaCbBtOlSx+j6UZfL+tLvS6ELkUbrTumBK23cKN
4Q3x0XPgtTRb5QfvUmLgja0tRx5Wku4UqqurCsTX3xQah8O+sn/fvh7bmMbj8WnTIIB47MPtK1as
+L+goODxAwYMoIkJer3qGhoisbeytLp87NixVodMPD09S4X78ni8NnnsmZnDBKEWJSWlFwsWLlDo
tobNW7YMjoyMnKWpqfm78H601uy59vL4LcqtcKN1tefdbuEODAyU8J7nzJndrJfk5+dLi6ehBQcH
98hRcxMnTpQp2kZGRlfmzJnbo3tAxMTE0Appe3u7Jn9///Fw7RKCAjWSFznDh/tGRETQQixOzs4N
uDoLOWSz5Ofni34PPWiyuVVcvHTx3ziCU/CbTk4ryGaFAufTDgsLKxA21LbV8L5DLafVNZUuRK6F
G60rPe92C3dScnIm9cHjxOstxcfgg6J19kcLCAjocT1KSktL85UpE9ZTzcjY6MrYceN6/GRMmzZt
lLkOJtUwxh0UFCSY3wRDLFwuVzA0Gw3FJDwiouHmzRstijd2tRQOwcfG0NlzZluSpBZJSEjIF+6L
A1BWr16tUAtVF48aZWhra3tKvF1BaEpKg5tY1qxjUCupdHd3D83KygpNSEwIdXFxSeXz+XNsbGyu
enh43CaHkzfkXrjRusrzbrdwW1tb07xnS0uLFg8EHoHEjIDgmclbK3a7SE9Pz8dCTPw60UxMTK5U
VVf3ihn0QIS1pN0DquEKLGPHjjUmu/xpzJgxP0LBRvMYUYygVtZw+szpFsWbw+GI5oRv7diAwMCg
fPHV2J2cnRRiXMHx48c/gUJnHLxvUr1sjG17eXnNmTxpUovLzJ07e/Yb8l95QyGEG60rpoRtt3D7
+fnR+uvCR9hiie3j4yMh3G1thJJnoPaQL77YgNBMzcyu1NTU9JppT8+fOyfT4wYv+yUU4pU7tm//
fyT7nw4eOPBv8BqlDk5C8fb391/f0iov8E6K3i9chmv9+nXNxsgrKiqcBw3637zUQlNRUXkxc8YM
eRk5KJXx48cPdnV1lepl4zXZ29vPqa+vVybZFRmFEW60zp4Stt3CLb4AgLa2dou9Q+BFkxDu+kWL
FF64sZtjRGTETHHPTWhQO7kya9asXjVXdUFhAW1gBzZkm5mZPYQqeeXKlatogjJs2LBP9A0M1lPz
ixsKFNTOFpBdpIK9Iqj7eHp6rm9urhQQt0vU/FRzc3OT+lvz5y/4a3R0dJCfr+9MS0vLmXZ2djN9
fX3H4baioiKNc+fPdepSX1jzSEhMyNfU1JTqZZuamp6trq52I9l7Agol3Gid6Xm3W7h1dXVpItya
bn3gNUkI97TaaQot3NidLyw8fD3GVcWvDQ0E4Ap4lr1ugYGkpCRXqH3MMTMzn4PrkY4dO87typUr
Ig9byKZNm/5qaGTUrGgLDfvCjxlTEUV2pVFeXuYl/gwEc6VERo4mWWiUlpY6U71Vc3PzK8bGxqJQ
C85wmJ2dTfuttLQ0W2MTk9+EecStH9S24Lv4DcR8K7zr+aNGj7Y4dPBghwl5eka6BY/Hl+plDxw4
8GVwcEhlbW1tT1vAWeGEG62zPO92C3ffvn1pIgzeTovCDR4KrYsYWnBQkMIKd+XEiZ84OTmtl/Yh
obFYrMbGxg0SYsXwX5YtX/4j1MJker0ODg5XwENvpG5jWbNuiQ/b3rtnz48gvDRvW2jY6BgVFSWx
LqOLq4tgYVw0XLqrrLy8X1JyciV1X4wdQ20gCfMvXrxYU11Do009NrAGpqWl9Zu1jc0Wb2+v/MrK
SqfNmzf9S3ACrQTu0V/hHILMLSy2SBsPgO8efHtni4qLRW0FPQyFFG40bLDsaM+73cLN5/NpLzHH
1rZF4TYwMJDoDpiQkKCQM+JBlfhHExMTqZ4ienoBgQGN69ev62neT4cxfcZ0A0NDQ5miraOtIwgv
nTp96hu4zyJPGIUKvGXBCi7Izh3bfwSPnnYcLpd7ljoDJQoon++wbNnSpUpktz9ZWVmJhB5qRYL+
y6tWrfoUvO4rwu1o6OVD4bzFw919K3U7Gj5nWYW2NMP82F/dxsbmIlz7DCi08nx8fIImTZoUNH7C
eIvyigqLqTU1QeA5B4HHPhbybYH8v8n6DXV19ZfJySkTd+7c0ZPfM4UVbrSOnhK2I4Sb9hK1JlSS
kBAvIdw8Hlfh+nEfOXz4R/AEpYoOfugBAQETnz59woi2DAoLC4O0dbRleq+mZqYvQcxEPSFSU1JS
qekgeIJeH+jBGhkZ0Z6DiakJLnz7ja+f30TxAWIomiCUyzKzshypfezz8vNEy61BYcHS09OjrYIu
biiYwcFBI8PDw3UK8vOtoeAIY3M4c01NTa8pDR4sdZ+OtEFKg7CxdufUqVNVyGn3ZBRauNE60vNu
t3BDNZb2MmHMmyTJJCg4iEvdBw0KAIVasuzo0SM/Ojs7SxVtnMI0MzNzJMnKIAZ4z31CQ8PGUlcY
FzdTM7OXy5cv55FdBKBHSV2jFJyE0w6ODlvEe4TA3y9HjBgh2tfP128kPhNqHjSqB4vifuvWLVpj
6fwFC3gg3lep+1AtM3OYzKXZFtYv1I2JiRnK4XBWQw3zkaxeRu9jgwYNeunl5bUTCixr8nO9AYUX
brSO8rw7QrhpXgm8pC0uhrBu/XplcS8IPCZ5nB9BKiA8EtVyoamqqr6Mjo52J1kZxFhYX/8jFNJ7
mgst6OjoXi0oKJDqRYKg75e2j9Dw/oeFh9EEH6moqHA3Nzc/K95wKTQ1NTWpH8DMmTP/n5e399zB
Q4bQ3nNtbe2mi5cutqo2dfPmjf83evRoXS8v73AXV5e54JUfh/O8g4N8WhNiwTxqaurYcHrc29t7
ZN38ut7gYYvTI4QbrSMG6bRbuMGToTVOslisVh0IXkLah4DxR3ghB5NkuWX9+nV92DY2EnFONCNj
45fjx4+XEA2G/1I4otDRpJneGGi2trZnp9ZMldn7xsvbS6JHEhqKm7W19VUQaBOSVYKTJ3/5NCEh
IRw89Z0qKiq0/dGTJ9mkMmXqFBV/f/8qUzPTayi4VlZWZ0jSe3H9+rVPx4wdO6CsrMwdam7hgYGB
VTweb56xsfE8TU3NefB9zHN1c5vH5fHS0tPT3ZctXz6A7Npb6THCjdbeKWHbLdympqa0D0mW5yIO
vPi0NSrRwJuQaPWXJx4/ftQHPt514ueNpqWldXXmrFkyRaM3UzdvXp+YmJjp0sIVQsMamJ+f38bS
0tJmvVg7e7tZ1P3QgwYhfhQXF1d07Nixv5FsLTKtdtoAX1/fcEdHx3lsNvsEl8u9TpJaZExFxYB5
8+YxBXTX0qOEG609nne7hRvEVsIDAq/UkCTLJDo6WmJVePDG5HrNyaCgoFHSqrYgHFdLy8r6k2wM
FKbV1hpwOJyT4veMaijooaGhRW/evGkx9BASErJYQ0PjOp/Pv87j8+ZFx8S4nz13ttWCzaCw9Djh
Rntfz7vdwg3eimgaTaHFxsaKumnJYvfuXcri/VHRexoxYoQTySJXFOTne0obFg1V26szZ85kRFuM
TZs29UlJSRmjoqLyXPyeUQ0K60ejR49i2gQYWqJHCjfa+3je7RbuxMTEbPGP0cXVpVVd+xwcHY6J
78vjco+QZLlhYlXVDwYGBhICpKOre7WsvJwRbTEKR4zQhwL9ZHMNb1hIgye+ceXKlcz9Y2gNPVa4
0drqebdbuPPz8yUmEWKxWK3q2pecnOwrvi9+0IUjCiNJlm7n7t27fZycnI6In6e+vsHLmpoaHZKN
Aaiqrv4qPDx8OtSkmvWy0VRVVX8vLSmJ/O23B33I7gwMzdGjhRutLZ53u4X79u3b34j3xzUzM3tO
kpsFB6dYWVqKRsMJTUtL+9cNGzb8QLJ1K+EREcXiniPOB5GTm8MnWXo9Bw8c6JOclJRgYmLygHqf
WjLsSWRvb//L2LFjA16/fs0IOENz9HjhRmvtYgztFm7ExsaGJr7oNTc0NLTYQImMGFEYL61K7eDg
sOXS5cvd+jGXlJR4Ytcv6nn1/bFvU1ZWVg7J0qvB2kh+fl6AhYXFL/jMqfepLYajTDkczu68vDwz
cmgGBnF6hXCjtcbz7hDh5vP5i8Q/xqCgoDyS3CKwv0SsG8U8JSVl7Zu3b7tFvNPT0xw0NDQkqvx+
fn5LSJZey8OHv/cpLi4KALH9RdYUtmg4T0hzcW5xw8ZfT0/PTXPmzNEjP8XAIKTXCDdaS553hwh3
UlJSrPhH6ODoeIokt0jd/Pk6IJIS80Jg396hQ4euvXfvXpeJ9+HDh74KDg6ukLZOJJvNvrZo0eIe
MffIiJEj9ZydnTcVFBQEkU0t8uzZ0z5lZWX+9lzuL9TJm8QNnxuXyzufn5/vER4eHgE1sl9welRp
eaXZoEGDnvv5+9du2bJZLsJlDHJBrxJutOY87w4R7k2bNn0jPrgChW/16tWtnroyJSU1HqvM1GOg
ocfG4/HW7t2zp1M/4nfv3vWZMGG8P5vNuSh+DmhDhgx5OXfu3B4xN8S4sWNzlJSUnmN4o6KiosXJ
9v949arP+PHj/aFm1KJgm5qans/OyooEkacVcNnDh3Pc3d12NzcIR9x0dXUfQMGd09Cwnol/M/Q6
4UaTtRhDhwg3Ah/1WfEPLyIystXhEgS8rApZsVJLS8sHI0eO8CdZO4xLly/1yc7O5tva2u6WVnCg
4fwXiQkJAWQXhQaulS0c7g3XfJxslsqbN2/6VFVV+Ts6OYHHLP3eoGG4BLzq8xnp6ZGXLl9utkYy
b948jouLy9oBAwY0O/Oe0LDgxhg6ePpMY3DvplcKN5q0xRg6TLiTk5NHin90dnZ2v5LkVvHm7dtP
wyMi5otPQCU0nGHN2tp6Y0JigunTp0/a5YXV19erhoaG5BgYGp6QFadF0eByueerqqt7RKMZ1ID6
mJqZ/Sq8voyMjFiSJMGUKVP8nZ2dTzQn2Pg8zM3N95RXlEe2dfraoqIiNXg/5uNMd9KOLW6Qr8nD
w2NxY+PGgeQQDL2LXivcaOKed4cJ95q1a75RV1ejfWzoPY8cOdKRZGk1/gEBo6St8iE0FAwTE5MT
7m7uw8dPGG967vy5L8muMlnfsP7bESNG8L28vMrBgzsoPsmQuGlpaT0OCQ3NaMmDVCQioyLzhNeH
kyrdvHlDYkVvEFRTLBybm4YU49UcDmfP8OHDOWS392ZCZaUaHGt+/1Z64IaGhs9jY2PjurLdg0Eu
6NXCjUb1vDtMuBEej7da/ENzcHB4r5GQwzIyPPX09B6LH0/c0CMEkb3P5fLOaWlpT4PfmxYUFDTN
29t7mqWl1TQQ6Y3a2trnUKha08NBTU3tVWRU1PwNGzb0qNnYME5tbGIs8rbB291JkgSAYA/08HDf
2Nwc2Wg4nemoUaNkeurvS01NjZmPj88e9Kyl/S7V/tv4yd1VXFzMeN+9h14v3GjYYImed4cK9+zZ
s93Fww7YmFVaUtJmrxtZvGTJAD6fj9Vp2jE7w3R1dR+D2E9atnyZGvn5HkVVVZUXteACkRRMS3Do
4MEvwyMiypWVlVsc7Sg0nH8kICBg2uHDh74XHLwDqays5EChsqe5EI3QoIb3PDs7u/z0mdOM993z
YYSbGHYV7FDhRsDrPi7+gZmamh5+8OD9hzZPnDjR1tfPd8/AgQNfiR+7PQYFwiuM0aakpAxbWF//
d/JzPRI+nzeZeu0lJSXccePG6dna2l6gbqcahrqgQLuvrKxyU5onDmkXptXW2pCf6FDGjx8XxbKy
utDSwB4sjGxtObsmVFYy3nfPhhFuillUrepY4R4/bpyE140fV3p6ept6mEhj+owZakHBQaNBbE8O
Hjz4VWtCH1TDlb51dLTvszmc9bFxscNKSks63GOUVywsLERhErwPo0aPqpI1cx9pBN4TFxfndfTo
kc9w/+LiIqWoqKhhZmZmF6j3XV9f/3n9onp1wY90MOcvnP/M398/ytjYuMWQmY6OzvO0tLQ47NZJ
dmfoWQiE+6Ovv2/qo2bS6+0v/VQ7VrgRPp+/U/zDwlGICxcu7LAPfM7cud+nDk31cvdwH81hcxY4
OTmdcnR0/BUE51cWi/Url8v91crKaq+lpeWCoKCgyampqVHJyclK9+7dEwhRb+L4sWODqaEHLFil
9dzB4fxw//bm5eXZkl0l2Ltnz2dubm605xsUFLiAJHcKM2fM+Ht4ePgCrCFRf1fcMCzn6em55uiR
I72mQO5FCISbManWMUyfMV0XqtYSHxmHwzm8b+/ej0k2hi4iMTHRS/xZiBt4tdeKioqiyC4yqaio
8FPX0KCFV7y9vWpIcqdSU1NjzuPxDsvqLio0uJYLtZ0UwmHoNkLAsF2GMUnrOGJj46qkfVThERHz
SBaGLsLe3n60tGeBNmDAgFchISGToUBtNsY/r65ugIeHRyO1myDGny0sLDYfOXy4y3rg/PHq1Wdw
vlHYmEy9DnFTHjLkeWZmZnZTUxPjKDAwtJaz585+ZmlpdUL8g8LqLC6+QLIxdAHOzs5SF9g1MDC4
XllZ2WyPnxMnTnw8NHVoto6O7jPqvhoaGq8CAwOH3b59u1tCTytWrBjg6em5vrk5UDAkFBERsXrK
lCmMeDMwtJZZs2framlpSYRMcBa4kSNGMOLdRZiYmJwSfwbGRsZbdmzf3qynvHDhQl0nJ6fj1J4d
+H8+n3+kurq6Uxok20pR0choI2PjJ9RrEzdHR8fjc+bMZeLeDAytJTs7O1DaKEjsXpaSkpJFsjF0
IiYmprR7b2pqeqdy4sRmPeXkpKRYTU1Nmpetpqb6Kjw8PPPZs6dy1cDb0LB+IBQwDdi4Sj1fqpmZ
m92vqalh4t4MDK0lMTGxRNp8IFjNDQ0Nnbp79y65qsqePPnLF3fv3u0R1ev79+9/LD583d3dfTtJ
lmDVqlVf+Pr61osPgLHl2F7Pzc2RCy9bFrFxsdHSanhC09DUeBYREc6INwNDawGPqERab4D/DqCw
3QnekFwsGjts2LAYQ0PD+zw+fxjZpNDs3rNbYk1Qa2vrMpJMA57Bdzwej9ZjBAvcoOCghn179/6D
ZJNrysvL1eF9kjo1LxrU/p5VlJczNT0Ghtbi4uIi1fNG09fXfxYTHR1z9tzZbvN0R44c4SacLzo6
Orpju9l0E6kpqRLCHRwUJHFtlZWV38EzOE/NB576KyjISkgWhWHpsmWfBYeELJQ1bB6nUIiKimLE
m4GhtSQnp5TImnsEG77s7e2PTZo0yYdk7zJ+/fXm1+Bp3xSeS2pqKo8kKTT+/v4SfbizsrKGk2QB
x48f/xq8cJpoq6qpvoqOinIiWRSS/Pz8TBUVFamhExR1b29vRrwZGFpLSnKyj66ensxYJMZk7ezs
9hUUFvhcvHTxC7JbpxIeHp4r/H0M3xw79rMJSVJooAAqpN5bNGNjEyuSjIslfOzm5rqKmq6sovwK
7r1Ci7aQmpoaJy1t7evU6xMadk318PBgxJuBobVA1VzD0dHxYnPzjWBMnMVi3XNzcyutnFhpdOHi
hU4Jo7x8+fJjY2NjkbetraXVccNIuxlXFxcJ4Q4NDRUJd0JCwghqdz+cxyQtLa3V61AqAouXLBnI
5/Olxr3R8w4LC8skWRkYGFri9JnTn4FHOFVVVVWm9y009MJNTEyuOju7LExMTIwZNWrUkJ9//ulv
5FDvzb59+/49YsSIMGoBYs/lviLJCo+mpqaEcBcXFwuEOyoqypq6KDLeg4CAgHGCHXsYRUVFn9nb
22+V5ihgYZWfn8eINwNDW5g6daqGj4/P/gEDB0h8VLIMhVxPT++ZpaXlaVtb2wbw3qckJiRM0dLS
8nZycvIODg7yjouLE/zr4uzsra6h7p2cnDzFw919ioaGxhRXV9fTkPe0oaEhHIv+u9ra2jK7yyka
Xl5e66jXhgb326qoqJilqUXvpw3Ctvvp0yc9dhKuEydOfBYeEbGVWsMQGhZgZeVloSQrAwNDaykv
L+c6ODjs74qFE5ozHCJOTknh4fF4EsPds7Oz56iqqtBEGzzzO6tXr+7xc1q/efv2M3cPj6nSxFtN
Xe1Z7fTpLJKVgYGhLcybN48LHnE9eMRPm4uBd5a5uLouJqei8ECtREK4xe8pFpTDMjKcyS69Ai6P
O07au6Wvr39zYX39dyQbAwNDW1m7du0/ExISYtlsdqOamtpTaV5SZ5iurl6P6MONgBCdlHaNQkPx
iomJ6ZFx7eZ49+7dZ3FxcVJj3lDrO3T48CFmYioGhvayc+eOf44cOdLXw9OzxszM7ICmhuZTbFQS
/+g6wlgsVo8Rbjs7O6nXKDRPT8+tGD4g2XsVd+/e/czJyWmrtPsSFBRUSbIxMDB0FL/+evOfaWlp
yiNGjIgFccp2d3dfpKqmusjV1fWOlZXVHW1t7TvKysp3Bg4ceKdfv353Bg8efEddXf2Onq7uHWtr
6zt29nZnwYtfBHnuin+0fB6vxwi3gYEB7dqoZmNjsw1qNb1StIVMrZn6GY/HuyF+bzB8NHrUKFeS
jYGBQZ7Q19eXiAFzudweI9zSFvnFaQdCQkMbGxs39GrRFjJ+wvhBhkZGf4jfJ11d3Zvbtm39mmRj
YGCQF4xNTCSE29zcvEcI942bNwzErw0NairjSRYGwsiRI4PFZ1FEc3Jymk2yMDAwyAtsNltCuHV0
dHuEcC9atEhigim05cuXiUZOMvwPX1/fWeL3CsV8zJgxfJKFgYFBHsC5qcU/VjV19VEkWaGJjY2V
KtzHjx9nhFsKq1at+hxqWxLxbhsbm3NXr15lepkwMMgLINyLxT9UPz/fHjEAJzAw0FP82tB+++03
VZKFQYycnByOtJBJQkJCPMnCwMDQ3VhaWErM5WHNYvUI4U5PT5e4NpwRb+3atZ5q6mpfe3l5fV1Z
Wfn1ubNnmQY4Ci6urivE75uRkdHNnTu2/4VkYWBg6E5iYmIkxM3Q0PAkSVZooDYhcW1Cw5kXscub
pqYmrkGJCziftLGxOWlnZ7vOyclpEljkpEmTPJOTk/957969z8khewXTaqd9q6GhIdHLJDYmJo5k
YWBg6E483N354h+oqalZj5jWVVdHV6Zwt9Zw8iVjY+O7XC53D3iioyorJ3guWbLkn+QneiwBAQGT
xO+Fvb39TZLMwMDQncyfP1+iAQ+90YMHDgwiWRQWHx8fiZkB22s4RFxPT6/J0tJyd3Bw8Kiq6ir9
27dv97gQws6dO77V0dWled147RMmTOgRKyMxMCg0d+/e/VzaIJWw0FAOyaKw8B34Ej1mOtpw2gEW
i3XZ3c2teOXKlfrkp3sEbm5u08Sv19HJcT5JZmBg6E7YbLZEPFPagrqKhrSZATvTMKyCc3oPGzbM
c+PGRoX3wlevXmUgPsWwoaHh0z9evWIaKRkYuhsrKysJgXNxdl5HkhUWS0tLiT7JXWEYarKysrxc
UFCQfvLkLwo9rB7u4R7qtWG4ZNKkSQpfG2NgUHhsbGwqqB8nGg7EIMkKC8vKinZNaKqqKug1LtHR
0VmirqG+ZMCAAUs8PD3vcbnce0ZGRveUlJTuqaioCEYMSpvytC2G+1taWZ4dnp3t0dTUpJBeqpub
a7z4dXl5e/eIAVoMDApNZGSkv/jHOXDgwKar164qdAOlupo67ZrQ+Hz+HyRZJqdOnVLLGJahlpqa
6uDh4ZHg7u4+3cLScpOxsfE9DIe0VdBxQV6cPnby5Mk/kp9QGA4fPqzafwB9QI6jk2OPWSGJgUFh
2b17lyrOmEf9ONEyMjI8SRaF4/r1a4OkLs+lptYu0dm5c6da9vDhAVAAjDE1NT08ZMiQP1or5Pr6
+k8LCgoiyKEUBmtra9rUvz2hNsbA0CMwMzOVmJfbxdWlmiQrHNOmTZM6TwmHw+lQb7FhQ0M/Pz+/
ADt7u83KyvR1LKUZhmASEhLmKdIoRPCwN1GvAWoePaKfPwODwmNnZ7eE+nGiWbFYv5BkhYPH43HE
rwfN1893E8nS4dTW1n4dEhKSa2ZmdhUbKKX9Php66Gw2e3l6erpCiLeJiQltIBOG0UgSAwNDd5KR
kSHRCIWNdJcuX1LIUYIpKSlSR03q6nb+lLWPHz/6PDcnJ9GaxbraXBjFy8vr6Lnz5+T+/gYFB9Hu
JV4T8H8kmYGBobs4fvz4tyrKyjRhQcvKylLIODeumyl+LWjgEXdZ//Tr1699HhUVmaulpfVc2rmg
2dvbL79w8YJce97hEeG0e9mvf3/G42ZgkBesrVmHqB8ompOTk0LGud3d3deKXwtaTGysP8nSZUys
qlLicDjHpHnfuC0+IWEmySqXwLnThFtNXY0RbgYGeSEsPHw09QNFM7ewUMg4t7S1NNGqq6u7ZREF
8KrB+47aIq2nCw6bLy8vDyJZ5Q42m11HPV/4mxFuBgZ5YfLkyarijWpDhgxpOnbsmMLFua2trZ9S
rwPthx9/aLp0+fK3JEu34OjkNFGa521mZvZ0y5bN35BscoWJqckvYud6iCQxMDDIAywW6x71I0VL
TExUqDg3jlJUU1OjXQOagYFBt3uKcG6f+/j47BQ/NzR/f/9FJJvccOTw4UHik5Bxufa1JJmBgUEe
cHZ2qqV+pGj2dnYKFefef+CA1D7cUMW/R7J0K0ePHPnWyNhYooBEgSwtLVUm2eQCT0/PWPHzzMrO
ZpYxY2CQJ3KG50gsrGBrZ6dQI+Wio6I8xK8Bzc7OTm6GamdlZYVJC5m4uDjXkSxyAY/Ho03UhTWZ
Y8eOfUeSGRgY5IFnz55+oaen95r6sWKc+86dOwoT5+bz+VK7AlpbW1eQLHKBjY2NhNdtYGDw9Pnz
Z3LRPTA9Pc1RvDHV0dFxL0lmYGCQJ9hsNm2IM1pOTg6bJMs9dvZ2UrsCxsXHyVUV383drUTaec6Y
MaNber5QOXvu7F8cHPg0bxtrCPAeeJMsDAwM8kRkREQO9YNF8w8IUJiFFcCzljoP94IFC7pdEKlM
nTpVaiweCph0kqXbiImJyRI/LyjQfyXJDAwM8kZ9fb2ZePzVxcVlLUmWa548efwPaT1KdHR0mt69
e/cFySYXvHn79gstLS2Jc7WxsenWQnLx4sVGysrKtO6U+D4kJSUy3jYDgzxjYmJCi3Pr6uruJkly
TVFxEZt63kKD65HLvsfSul/qdMF8KrK4dPnSP8CzPiN+TnZ2dvtIFgYGBnnFzMxsC/XD5XK5CjFa
Ljg4eCL1vIXm6+dbQ7LIFaqqqhIjPLFxlSR3KcuWLf/B2tp6tfj5aGppXp83b542ycbAwCCvsNmc
sdSPV1HmYAZv8QT1vIU2atQoB5JFrtDS0joofq7Z3dBPuqCg4AtnZ+ft4iGyQYMGPRldMtqRZGNg
YJBn/Pz8aF3qMEZMkuSWFStX/kNNynJlGhoaz06dOvkVySY3PHr08DNDQ8NX1HPt179f07Jly9RI
li5h/ITxX4CnXSc+3cGAAQPeRkZFZZBsDAwM8k5iUhJNuOVhuHhLpKelRVHPWWjYvZFkkSsqKye4
iPeTNjExOUuSu4T6+vqvLSwsJUT7xx9/fOvq6lJx/cb1j0lWBgYGecfLy7Oc+iGDR/aWJMktLi4u
Ev3P0eLi44aSLHLDtNppHzo5Oe0RP9ewsLAikqXTWbZ0aV9PT88D338vKdpm5uZjps+Yzog2A4Mi
wePxdlE/ZiMjoyMkSS5p2LDhH1paWrSwA5qamvrbhg0NcjVE+/HjRx/GxcWn4/qT1HPV0NC4s237
tv4kW6eSlZ3Vn8/n/yQe0+7Xr99bKyurMTk5OYxoMzAoEgsWLtRQUVGhiSB4s0tJslwSHh6eRD1f
oXHt7RtJFrmgsrLyw+E5w9NVVVVp9xdDFZGRkVkkW6dSXl7ONjM3u0j9fbTBgwe/9fPzHVNVXc2I
NgODIrF+/bovbGxsVol/1MOHD48jWeSOe/fufcZmsyWECMUwIyPDjWTrdhbMn/+1t5fXWBBIiZoB
nP/efXv3dmoD6o7t2z+Mjo720tbWlug7rqam9iQ6OmbohYsXGNFmYFAk6urq+nN5vHk//vgj7aM2
MjJ8AoIud70yhIAHGS1+zmgcDufO/n37ul2ITpw48UVeXq6nmZnZgb59+0qcp4aGxpXx48erkOyd
wt49e77w9fXNE69Jffvdd9hj6MrYsWMDSFYGBgZ5Z/PmTX/OHDasb1hYWLKFhcVF8V4OKIhBQUHD
SHa5Y8uWzV+AQEt42xi7TUlJ6ZLQgywOHjzwlYeHh6mtre0aCcEkpq+v/wRqM506h8rC+oU/crnc
eQMHDqT9Nj5bPp9/eMyYMVokKwMDg7xw9+7dj6fPmPEJCNwny5YtHRwQEDA4ISHR2cXFBcV6iaqq
6mXxhjI07G0AwrN50qRJclt9Tk5JLpO2jqOVldXdjRsbu7yW8Obt2w8nVFb+Kzo6OpjNZu9QUlJ6
In5uQtPS0rpSUjK6UwcGTZkyxcbSyvIn8XukrKz8OjAwYNr8urp/kKwMDAxdwcuXLz8cN27sJ1XV
1T9y2JzBqUOHOtvZ2TlzbG2D4+Lixjk7O4+DavA4BweHRhCyfYMHD96np6d3C8TkFog1CLOk4AkN
8r729PRcLM8f9ogRI2w01DUkPFn0JLOyslJIti5h1qxZHxeOKDT18/MbA/f4tPhyX1SD83sLHvDh
opEjO83T3b9v35/T0tIi4fnT4tlYE8HQTNrQoZE3b95g4tkMDF3FlKlT/uXv7+/k5e013czMdJ+a
ujp6zLdwVrwBAwY2K8jNGe6noqryh5mZ2e7Q0FDPVatWye2HPX78OE2oLUg0sqE5ODr83BWx7SdP
Hn+Yl5f3r+Dg4CBra+tGEMQn4t3rqPbDDz+8NTIyug33tqhu3rxOKxAX1i/8OiwsrFa8EfTHvj++
hQJ+MxT2TGiEgaGraGzc8EVYeFiSgYHBaVyVhvpRttVQpPv27fsWxP4lHOuMubn5bv8A/8phw4bZ
Layvl6vpT8XJzctV1tbW/knadUFN4sn06bWdGjM+eODAnwsLC7W9vLzGaGpqnhaPHVMNhRxrL4aG
hkc9PD3TpkyZ3KlrSkJBosvhcA6IN9YqKys/gYK+aPPmTUxohIGhq0hPT//CxoY9tyWRwA8W7A8Q
i5daWlovVdXUbqMw6+sbnDExMTmqr6+/ytnZeQ6LxUpNSEgIj46ONg4PD//mypUrci3WQkpLSqzB
074p7fqxIIqIiMgkWTucS5cvfRgXG6vs7x+wGAT7QXPeNTynN1DAXnF1dZ2TnZ3tOWPG9L+Tw3QK
Fy9d/AKuPUJXV1ciNAI1qEtDhw5lJopiYOhKsJ8yj8ebKz6fBHrN6DHr6eufsbS0XAXV9RFQRU51
cnKyA3E2HpaZaQwetDKI8zfLly//5v79e50qHp3J7Nmz/xwbGxsBgik1PIL3wtfXd/nePXs6JUQy
f/78L/38/HJVVFRuyhLsfv36vcEGR3gOcyIjIz3nzJnTj+zeqYwbN66fo6MjFuq00Aj8/RbemyUT
KisHkKwMDAxdBXjb0eK9PkDAroCQTAQny7i+vv4bkrVHUl5R0Y/L5U4bNGiQ1C51KKS2dnZbVqxY
0SlhgMbGxu89PT23S+t5gzUcDQ2N265ubpsgj+eo0aO7RKyRnTu2/xk8aQ9TU9ML4u0a2traj6Em
lcaMgmRg6AZ2bN/+mZGR0QXqRwl/X5s0aVKPn9h+w4aGf8bExCQZGhhICJPQUDidnZy3lJaVdYpo
nzp18kMPD4+V4l42zulhbGx8OiY2ZiQUrMrPnj3tUoFctmxZPz9/v2nKYv3DsVZmYWFxpLCw0JJk
ZWBg6GoSE5OiqKI1SEnp7ciRRc4kuUcye86cv4aGhnqYm5vvby6mP3jIkDfe3t61q1ev/ifZtcMp
KhppN2DAANrvYm0nNi4ufcGCBd+SbF3Ghg0bPsrKzvZgs9kXxENncJ5PwemvHV1S0mn3g4GBoQWO
Hz/+oZ29Pc3b9vLykqtJkzqK6zeuf1hTM/XHuLi4REsry6MgQlLDImhYkBkYGFxOTk6OPHX6VKd6
us7OzrSpYqG2c3Xs2DHdUtupqq7u6+bmOk18FCbWBvT19S+D5x/I9M1mYOhmiouLbalzWygrK7+t
q5tnSpJ7BA0bGv4aHR1lEhgUWKunp3dJ3LulGgqUqqrqYw8Pj+njx4/v9Aa32bNmqVPj6oMHD36b
lZXNIsldxtlzZz8PCQlxlxbLHjho4Ft7e/ulI0eOZBogGRjkAVdXV5q35+Pj0yO87cOHDv01e3i2
CdQe8iwtLY5CgfRYVk8NNEwbAnns7blLcV6Proon+/v7z6Seh5u7W5fefxw+n52dPcTd3X2VkpIS
vQYC90RbW/tuXHxc+tSaqYyXzcAgDxQVjdSgfqzo7dXW1iqst93QsP4rECGT0NDQPDs7u6Nq6mqP
ZTU4Cg1juJqamnewq1taWprVpcuXukygKioq/qmurv5IeC5YE8jLz+uy+z9v3rwvExISckCcb6BI
U+8LNoxaWFiuHzt2rBHJzsDA0N1s3rzpc5a19Vbqx+rr66tQ3vbmzZv/MmXK5B/cPTxsPD09x5ib
mx1VU1N7LN6gJm7oXYMH/oeZqelPODQ8e/jwTh1pKAuoDYyjnhePxztBkjqdWbNm/eDk5LRNWsOs
ro7uY29v7/Q6EHaSnYGBobvZuXPH52FhYXOoQ5Y1NDSeVldXq5IscknDhoa/TJs27YfIyAibgICA
XFsOpwG85Uuy+l5TDcUaahR/qKtr/OTg4FCVnJxiv2HDhm4bLDRu7FgN8LZF5401A/B+fUlyp+Pn
57dEPHQEBd47uDdHoSbQqcP5GRgY2sBPPx39KCkpaYirq+sq6kCP/gP6v4uPj+/WeaXFwdjrqFGj
Pi4pKVGKjo528PD0zGWz2SjUF8FbftVcvFpo6HkPGTLkkaGh4c/glVfFxMTYQ9W/20d2grf7uYOj
w1HqudpY29zbtGkTLUyzZu3av1dVVXXKZE16enrbqb+PZmVltXvt2rVMNz8Ghu7i6dMnH+7ctfPj
lStWfDVs2DCl1NTUAHcP90UqKio3qKI3YMCAdx7u7uMvXb7crY1Pe/bs/mjFiuVfh4aGaoI3GODu
7j7NxMRkD3ilN1VUVQQNZVSRkWZ4XTh/B4j7VTs7uy2+vr5pvj4+Oo2NjXIzDP/QwYOfe3t7z6GG
c7BXT3R0VBjJIiIiIoLr4eFxmPzZocD9XUq9d2jm5uad8lsMDAytwM/fPxo8qmng1e3R0dE+gnNf
KA0eTPtI0XANwKioqFE7tm/vQ3YVcPTokQ/BMzcmf3Ya06dP/yE4ONg6LCwsl8ViLdLR0Tk5ePDg
+/369ZM4V2mGQo1zd8B13AGveq+bm1sVFFDeRcXF/V++fEm7JnlgXt28f4BgzhEf1u7o5Lj94IED
EucL15JtaWnZRP7sUApHFPqL11oGDRrUNGXKFDWShYGBoSsBT3Ms9YOkGn6suGKKnb39lqysLKmx
zOrqalMnJ6dr5M9OYcmSJQPNzMwuDhkypFVhDzTMB6L3RlVV9Q6I/F57e/vqoKAg75SUFJWjR47I
bUPagQP7Pxo3bhzX2sZ6H7VdAc2GbXO1trZWav9ouL4qqHF0inCfOXvmr8YmxhKTaTm7uIwlWRgY
GLqSGTNmcMQXjB08ZMh9Y2Pjn8Hjqwahs1qzdo1MjzQkNGQMh8O5T/7sFDIzM1Op5yfNsMEOvMDX
4FFf1dfX3+Ll5VUdHR3tnQxCvW3bVoXo8VBRUWEYGhpSj71dqNeGoRI2m/3T9Om1OiQrjQ0bNnxo
YWFxzcjIqFOEG4H7OZx6Tmjwe49+OnpUYWd4ZGBQWN69e9fH3Nz8BPWDBC980d59+1qcJOn333/7
lMViXQOh3E42dQrx8fGF1PMTmoqKyms1dfVzUHBs8fHxKY6IiLDPzMrqf/rMabkLfbQGPz+/BvEa
BVzjk9CQkJnlFRUyGwKLioqC0Du3tbU9TzZ1OKWlpX/V09OTmFs7JiY6gWRhYGDoSsLDw/2o1XLs
ehYSGmrV1NT0AckilfLy8kjcj8fjzSCbOoWc3Nx8qmCgYew3OSmJO3LEiP9g4UOyKjQjR47069ev
3zvqdcbGxs39448/PiFZJKirq/ve0NBQMH9MQGDAKLK5U4iJjR0uPkjJzMz8wvHjxz8lWRgYGLqK
o0eO9AFvbT/1gwRP7+7QoUNTduzYLnUlmrLy8s8tLS3PY17IF0A2dwqenp7O1HND09PV7bSwQHfx
9OmTPnZ2tqup1wmF6MuwsLDs5StWfE2yiVjf0PC9p5fXEcwHtZ6njY2NA0lSp3D48KG/itfOMIyT
kpIaSbIwMDB0JcXFxWqaYqu5gPf3ks1mb02IT/Cvqqr6fuPGjYJugFevXv0cqvWzsaoMgvG8sXHD
XwUH6SSwYZR6XmhaWlo9TriRuXPnDoQC8Rr1WnF4O4vFOhkWHp4TGxtjNGXy5EFTp07VdHVzO4Ie
cN++fd9hrxJyiE6lrKzcdZDSIFqtwMTE5PzKlSs/J1kYGBi6kqKiIl8QxKfUjxJt8ODBOFryIp/P
32NmZlbu4eGxQjj8OSAgYBrZvdM4dOiQoXjfbAyV3Lx5o0c2jJWWluhYWVldEY93o3eLE2BBAXtT
R0fnHqaj4aRPJ0/+IjVcVFhQMCAlJcWC/NkhQKFNqxXgOSQkJOSTZAYGhq5m4sSJIXp6ehKiIc0g
39MlS5Z2avUcwRCCmpqaxO8vXbq0xw63Li0tHejo6NigpKT0Rvy6qQbe+fFZs2bJbLiMi4sLg1rT
IfJnh4DdMw0MDGi1MyhIHq5dt47p183A0F3k5AwfCF7cclU1tSeyBBy7ECYlJXVJ9RyxsLB4IH4O
YWFhbiS5R7J3z54v4Rp9WCzWviFDhkhMiAW1oHtjx43VJdmlgj1yTExMOjyslJaWFga1HlrIxMnZ
efnatWubbdBmYGDoRO7evdunqKjYOjgkeAp41s+pHyiKua+v7/bDhw91WW8OEG7a7IRorq6uI0hy
j2bf3r1fenp66kZGRu4SXjuKZmpqajjJIhO+A38e1lbInx3Gs2dP+2CIhvo8MHyWkJgYRLIwMDB0
BwsWLPhHQGBAqdJgpZeiDxREG6rJ28dPGN+lEwzZ23Np05qice3tV5HkHs+7d+8+cHJyEvTiQbPn
cje2NFR/165d/zA2Nn5oZGT0nGzqUEpLS/9pampKa0jV1NS8WzmxUp1kYWBg6CrWrl3zT19fHxf4
4PdQ5wLBHgxmZmbbA/z9ZYp2eES4QVxcnD75s8PIyspOpAoEmrm5eacOtZcnlq9YrjNg4H+XUcNn
Mnr0aDOSJJXff//tg+CgoDFYO7K1tdtCNnc42dnZNkOUhzyjPhcLS8vD69at+45k6RA2b970ITgS
32dmZbIsLS15iQkJ2YmJiWWZmZllLi4ufgnx8byikSMH5efl/ZnswsDQsxk1avR3PB53UGBgINfb
26sMvKhfoCr+Py8bTElJ6a23l9eK0rIyif7EVKD6vNHM3LyQ/NlhbGjcoCE+NH/IkCFN+/fv6xVD
rmNiokXD/uH5XCSbZQIC5wTP7CUKd3JKcoshlfaQmJSYjTNHCs8Pf5PP5y+bP3/BZyTLe3H48KEP
p9bUKCUlJcXa2nIWamtrX8B+7eLrgP7ww484CRraDX09/XXwDsbWTpumdPv2bSbeztBzAY9lLgj1
DWVlZdoHgYYj+UxMTM4mJyfHNDSsb7ZqvnzFir/r6eq+tLGx6XDhRkCwJBooCwoKenQDpRAOhzNR
eM3Ozs7LyGaplJaWfQvP7C7mZbFY90+dOtmp/ezBu+/j5OQ0gTr6Fv8P5zlr5owZbRZvrPGlpaW5
gAAvALG+jl0/hcdtjeFv6+nrX4+JjS2dVjuNmUuFoWfiH+CfR33x0bNVVVW9Dh/9NvDCo+fMmd2q
ai94RsW4f0xMTCLZ1KHw+Lxl1PNE8/DwmEiSezS+vj6ixQysrKxEBeOdO3c+gNrIl+PHjRuUlJw0
aO7cud+7ubkJ7hN6vtnZ2Tkka6cCtbY+ISEh26lD4vE9AkFfPnPmzB9INpmUlJR8VDii0NCBz8/G
Gh/WFoTHoRoeH5yJN6qqKq81NTVfw3v6Gv/GaxXPi79vbmGxZ8qUyZbkZxgYeg7r16/XGzJkiKiq
iyGIqqoql0uXL7W618iMGdO/NTIyeti3X98m+FA0yOYOJS09XSLObW1tfZwk92i8vb1pwg1i+GFm
5jBDf3//KQb6+oc11NVvwHO7oa6ufgEHTJF8948ePdKp3jaV9evXfQ0FKU288f/WNjbnIyMjXRYs
WCiapfHkyV8+3Llzxz9zc/MMMbQB7846DU3NR9R90bALJIjzE0g/DoXAguDgoGG+Pr68wKBAU6gF
msLfpnBveO4e7qPBO98/aNDAt9T90fQN9O/Ex8cz4s3Q84APbhP1ZXdzcz+MoQ+S3Cxnz539zMnR
UeDlgVhcIJs7nE2bNv6goqJC6zuMsc3Fixb9jWTpsTg4OMwQXjObzV6LYQQQadGq79IsPCK82Umn
MrOyvOrm13VoKGFhff3XPj4+O6hhEzSlQUovzczMDhsbG5fCOwLGWmBoaPgLXoN4XhRreM73oFDe
FhQUlBkVFaV75MiRFnsxVU6c+BXk9zU3Nz8nXgCAd35n3LhxHTqClIGh26moqIBvSF3UOwA/HhCH
PSWlJYNIFqlcuXLls+SU5JnY0wE/lszMzE6tmsNHv4f6QaIlJyV1auObPBAaGpopvF5cfUZaaIBq
2IC3ctXKZp8dl8vdDp7ocPJnh7Fzx3b0vGcPHDSQVsg2Z3g9UGN4amZqeiA+IaEkMjJCFRyC9xon
MGvWrO/h3Z09cCD9980tzM/X1tYyMW+GngVUPYeL9w4wMDC4Bt5eTEFBwXdbt275kGQVMH369L9D
VX0mCgnmNzU1PXHgwP5OrZpDlTtdeH5CA5HYSJJ7LFVVVRbiIyfx+QweMvipjo7OeQsLi/NQ+xA1
3tqw2Q/IrjKxtbXdDs+2kfzZoezft69PXHxclpaWlmBOFep5Cw0Lejjn1xgGAU95SnZ2tvXOnTu+
IoegsX3Hjo8OHjr4jzlz5gwcO27cwA0NGwaGhIT8+dq1q7R3Usjx48f7wPtcCe8mTbzhd6aTLAwM
PYN79+718fPzraSKNxpprLxgY2OzIDgkOEtfX9/eycnJB6q6e4TVXGVl5WejRo1ik0N1Gusb1v8A
NQPa+cH5vPzp6NEeHS7Bnhvm5ub3hdesoqL6FIR3CtRwrBcuXPjd48ePvnN0dJwlTLe3t292cYu7
d+9+AAUtrhbUqYtgZGRkqHl5e0+BwuWAqpraeXiPzmtrax+Hc2/w8fHODAsLM9u8ZbPUMMibt28/
mD171qDAwKAYPp+/TldX9xcoCDCOf0NPT+8G/H+3i4vLAl9fX5/ioqLvQMRp3f8ePXrYJzgkhNag
De/py6lTp6qSLAwMPQPwmPuAV1uGQkx94amGYRFqn2ps2IyIiIgnh+h0nJ2dN1PPBy0rM6vHh0tA
oEbhtVpZWV1PTEy0IZtFBAQEiBowcUoCslkq48ePZ+NzBAHdSjZ1KkePHvlq5Mii7/Ly8r7DRkmy
WSYXLl74bOjQoZngjV9TUVF5A+/YdT093fPGxsbnNbW0sAC4Bw6GoCESw0Kamprn4ZpLJk2e/D05
xJ/gt/QhP21kJ5qXlxfjdTP0TPJyc93AIzswcKBkKz3VULRzcnMngnf0XvHI96GgsNBTPGwANYCd
JLnHsnv37kEenh4HFi1arEc20fDz9xMJN3iiMoX74cPfP+VwODtJvk5dNed9+PXXmx8kJCTMNDEx
wQbKKUFBQfzY2NiBa9as+e7Y8WPf1U6f/h0UXGrx8XF+fAeHheoa6oJwDL4T8M6eG56T43zlypUP
WCyW4BoHDx78gOqIYO+n8xfOM6v2MPRMsJUelzVDEVCDaq6aujpNxLHxJxdEu6uXDrt69WofE1NT
wXJdQgOvrGnu3Lk9vgq8adMmqTFgxMHBYabwfoDo7Seb/zR33twPx40b+13q0FRLb29v+9DQ0AL0
tlHoqqomyl1Pi/Xr1w0Bsd6YnpbWqmli0zPS1cCLXgUCLXg/NTQ0XsJ7ORrbXpSUlN4VFRX5xcTE
CMYYoKHIl5SUWJPdGRh6Jk1NTX2Ki4sxhipa3gxffn9//3lPnjxuVrSrqqoMIE+Hezepqam54o1e
4HVXkOReibeXV4HwXoBX+fL27duf5+XlOdvYWM/H2DIUvi+hhiQKc5mZmT94/fp1lxa6rWHWrFl9
9u7ZI7OAkgY2RgYGBcXB9Qk8axBswTXa2tpuxvRdu3b9oKz8v66kbm5uHd6bhoFB7qiurlYdMGCA
aDQbDqXeuLGx2XlLED6ffxXE25j82WFs2bL5r2ZmZqLGOjRdXd2HS5cu7bXdvYYOHSpamxO96ZDQ
0M3YGEe9R1TjcDgzya49huDg4DD0soXXGBgYVEaS/qSvr39UuN3V1bXXzCzJ0Ivx8PAYIXzp0TIy
MvJIkkxmzpyJYt/k6enZKSvVQPU3l3pOaPEJ8UUkuddx8uRJ+gAlGd3whBYXF5dJdpU7rl+/9sH0
6dP/kZaeZsG1t7eD2oIdOAt2SclJFrNmz/pu27atUrsBIgEBAfOE1wiF+50FCxYICnMHB4cG4XYL
C4tO7U3DwCAXmFuYNwpfenUN9XfHT5xocf6JqKioeRjOmFY7zZBs6lCWLV/+V1MzU5rXbWVl9fDo
0SPv7XXfvnXrQ6hJfJGdnTUwMjLSAo5n5+Do4F1QWFCirqFh5+/vZweerdruXbv+cf3Gdbmbfc7K
irWXej/QwAN9qqendwFE7MJ33/9PzNlstj3ZTa4AwR7o5eWFQ9hPqKurv8SwB3Y7HTBgIPb7fok9
SMBjng+FtEVZeTlNwGtraz8oLS2NEIZK0Px8fQWFubaOTolwm5amJiPcDD0f8HYeCl96EIGfyGaZ
VIypUIUP7CV8fM/PXzjfaXHU8PDwCGoPEywoUlNT2+R1Hz586HMU42jAzc1tPlzfIfBcr4MJphAV
Dp9G8VBWVsaG0LvGxsYnPDzcJ4HXb7F37165WeE8Ozs7XRj7B/F6y+PzV4GXatPQ0PDd9evXLajC
nZiYmEp2kxuSk5PNcZV7FVXV+4aGhjv4fIcaKxYrW01dLZvP52/Q0tY+L+zphCKOAj5q1CjBJGjY
7zswMDARn5vwGtH09fUf7tq18296+vqFwm3wXjLCzdDzMTM1FX0ILVUzly9f/neWtfUhzMvj89aR
zZ3CoYMH+7A57F+E54YGH+XDCRMmyOxhcunypQ9nz57999CQEAs/P9/RIBQo1Hf79v3fohGtNVVV
1ZfW1jabc3JynObX1cmsvncVe/bs/qu5uflNKDQfJCUlxR85fFhUaJ47d9aSeu6enp6Vu3fv+nDr
tm3fenh4DLCwsBwwc+bMb/ft3dst17GhcYMq1HAuu7m6zgkIDFA7ceKERIE/f/7870PDwvzhGo9j
gY2FlLW19bm5c+ealZeX2whF28DQ4DwUsqIl90pKStKgUF4s/Bv2YYSboecDHqbogzc1M9u/YUPD
38FL1Xdzc7UFobTV0tK2dXJyso2KitIH77wOPyjsvVBWVuZJDtFp5OXlseEjpY2m1NHROVRUVMTZ
f2D/5yOLij5as2b138Ghxm5jXvAB12lpaZ2Q2XAH5w5e9rtBgwa9AQF8Ax74G11d3Tcg0m/A634r
9GiphoLh4MCvXrhw4bfktLqNnJxcD6h1SKyQ8+DBg79irxLhOYN4XYVnVqevb4Be7HUouK5jGCIo
KKhuypQpnb56vzg5uTnR4HGHv3jxosUa2pw5c76GRzmnX79+guduYmJyDhwKQb9tljXrZnlF+fdQ
MNUJrxXe0UcYdhH+7e7uvpwcioGh5wIfuch7wRCIsbHRCRCyRziFKAo0GsYVQQwfCUMX9vb2J3FR
WXKITiU8PHyeeGMciNQjqCYfMjU13aWhoXkC/r4rbVJ+FGkUaBD7CzZsm0Yul1sGIh9na2trjlV3
qIqbFxQUmAcHB5tHRET420M6VOMPwvXSRpdiSAU8xkNLly41J6cld5iYGF+inrM0w4IJCt9rk6dM
7tLr+Pnnn9rUBRDnQ+HxeLXCghTfuwEDBrwrKy/3wHRwGpzEr01ogYFBBYKDMDD0ZCwsLSQavZoz
9ITGjx8fSHbvdNauXfu1jY3NDWnnIm74oYM3/RaE+gaIc6OLq2tcYmKi+eLFi0XDpVsCJ0OCfdh8
B/5qOBZtFXw2h32ndto0qaMbuxsPT0/R9LAtGYj3nWHDhnV7DaI5Zs+e/VdLS8ubwnOGd0DU/nL2
3Nm/CucmRxMI/Hf//f/48ROcSDYGhp6Lm7sbfZV1+Ah+/PHHd+DFvgEv+833P/xAC1WYmplu6eoR
lcOHD9c3Nze/LmxMpBp4Y+80NDWf6unrHfLx8akJCwtzqKmpaXba09aAozgTEhLcoapOKzSMTYyP
TZo86T8km9wwdepUc+qMeVjAYihIS0vrDd4j6jWgubi6HNy9e1e71o7sbGJjYqOF5wuFzdVHjx6K
BnyBqIuuxdzCYjPHllPm5OR06MqVK122wAQDQ7cxYcIEi/4D+r8DD+aZoaHhITt7+3IMG7i6uJh7
eniYgxiuF34g6Nnk5OR2emxbGlOmTlWKi48v5/P5jSBIjWw2u9HD02Oar6+vf1p6mj423pGsUikt
Lf0wPz9PDargtmlpaaNwYicQ5lHe3t5e4GHrrVy5UmoPkvkL5usbGRkdFt4DNHt7+yW//fZA7ubE
cHJ2WosibWdnd8LP39+/qKjIHO6NeWRUVI6KigqtAMLwQ3h4eBEUwnLX9fHwoUOfRUVFOsIz2ikM
l2DPn+rqah7JgnOOi64FBFuw5Nu9e/cY0WboPYBwVQwdOpS9adMmiRcfPJsDwg/EyNjo+YWLF7rU
224vBw7s/1tubk4keM5r1NTU7mAVG8VAKAg4twfG9E1MjA+GhoZmrF69WqLxrq6uTgPEW1Rtx3h6
RkaG3M1aOGXKFCUXF9cKuIZ/kU0iYmJi9HV0dGiLMmMjLhTcfJJFLhg2bNh3UCBvGjhwoEQDMxSy
lSQbLrIs2h4bF8vEtRkYhIAH86mmpqboA7G1s9tHkhSCBQvmm8IHvgtqEm919fR+AS9tsT3Xfnhk
ZORwEIHhrq6u00CQd4GA3Uchx4ZYrJJnZmYGbt68ieaJgvfqQQ1FWFpZ3QEvXaFmoiseNSpgwIAB
tLg9FGhnly5bJhehHyh4sNvgWTwvrDnAu3fBjDLpGDgRggm2fv/9tw+gEBJdQ0hoqLPgAAwMDH/6
008//WRM7dGBswniqMKDBw/+vbi4GPsGD5g8ZfJHJLvc4e7u/hOPz1+Tnp7usHHTRqnzr+AkRiEh
wepQLZ+moqIi8EiVlJRexsXFVZ05e0YkzCdOHP+Mz+f/JLwXKPRQAISRZIUhJCSkSrytAO7TEmr8
uDtYtWrVf8zNzQ/i+QxSGvTOw8OjauLEiT9kZmUFCc8TJ9jCvI0bG7W///6/PZzwWrZs3twpI3gZ
GBSSA/v3WQk/GjR9ff1joWGh8/T09I6rqqpeA4/oGpvN3pmWNjTg7t27cud9hoWF6V+/fq3VoZ3c
3FxzSyvLE3itOLISxLsWCqcPQPj/A975RvC4RaNM0VhWrANkV4UBw2Hg1dJi9nitqampaSRLl4Or
9vj7+88lDeNN0THR1Q8ePBA8t8mTJ4veQQxRXb506e/hEeFhwm0g5s9xlkvBgRgYGARV0h+FU4Wi
YYOW8P9Uw3gkeHK1+/buVajQgTRSUlL+ZWpquhuvC4S6CUQ7XegJ4rBy7HEjvG6Ml69cubIf2VVh
yC/I14BClxYy0dbWxni3KcnSpVRUVFiDKAti2i6uroe3bdsqEuLy8nKa88DhcI6ZmJhcEf5tY2Oz
nmRlYGAQAh7Nb9QPR5ZhI19kZGTt0mXL5K6XQluZPn26EtQuBI2R6urqgrAIiPTz2NjYWl9f3+nU
646KigoluykUGRkZucLRiUJjsazOLqxf2OXxbncP9x34+1BQvli0aBFtAYi0tLRQ6jmKW2JiYhLJ
ysDAIITDYS+nfigoYiBmb9GEPTOEhiMsY+Pi/MmucsGcuXM/HDV6VP+goCC2s7OzR0FhQbGamho7
NDTErG5+3X8uXLwgtaDJGDYsEAsj4TWDQCfi9sqJE/9KbbC1s7MT9XRQJG7evNHHw8NjrfA6hIYr
62/ZsrnLak4rVizvr6ysLPhtTy9PiflvXFxcSmnnSAbaoA0ZMuTF9u3bfyRZGRgYhGRlZXkJG7O0
tLR+8/HxqYiOirLAqVFDQkPqoIpLq3Lr6urenjp1arf3Uvj9998+zcrOduByuasxHg8mCvVgHBXn
INHW1j6HMfsxFRW6586fEwn45s2b/wbXFw/pgvwo3KNGjeKS5D/Z2tqKGinh+Ao7qdGkSZP+ZWVl
JermiIb3xsfbu3bNmjVdMjgnJCQkFX8X37FRo0fbkc0iOByOqDsqGpdrv47H4+0Cx+G5m5tbp050
xsCgsOAsfWZmZqf09fV3V1dX0+a4wIWEA4MCEzEWTP24AgIC5pIs3cLMGTM+hY+6Vk9P77m2js5F
ENpNcA0VxsbGOSamJhWmpqab4MO/KRRyyPcQBCTt0uXLn06eMuU/jk5OO7HBjnpNjo6OG8jhcfUf
0RqQIO4KPRsd1EZswXOlFb5Y03B3d984NG2o7p07dzpVwKHGshJ/08DA4MX9+/dpjYzz5s39GzgL
ovNCcR87dqzlw4e/9ykpKeEUFBRokKwMDAziVE+axBk+fLjEoA7k3bt3n/j7+88XflxoIAQvYR8d
kqXLSUlJCWGz2ZtDQoIdly5dKnVhiMLCQiU/f/9cVRVVgcf5/9s716CmryyAJ9/4VvaT2i8820TI
owIJIbz+gSSQ8lCQl0FJwitAAkkQLNhAAOPqdldxxxFlRFnQrjh1S6XW3XWCG7odBpwtVGdK0ZWC
7Qd1HElXtwsftsve8+//nwnoup2pPJqe38yZkHvPzdyE5Nxz7z33XBh8KisqThMP+s8Q3QARDMTb
+xvMMqCeGPrFa9eu/QLaqpQqb/5nHo/3k08jWmOqaVk5UIEIBIJvyCA1XlRU6NQWa/OMRqPywIED
SjKIRcTESELJ/zmUfC/iiQFV1prNysKCAiWloJSRkQLl3oa9DTar1anT650FBQVO0sZJBlBnZmYm
/dxsNjvLy8vKyaBJbzTKZLLprq6u0NOne7ypZxsaG5t9+yOXyxce3L8fwFQjCPJjuDAwsCkxMXHZ
Jib5cY5AmBejsqa0trZuunnz5g86/tze1iZlkxmFh4d7MyJWV1efuH59+JWcnBzv7SpNTU30RmR2
VrbXcIv94MaVx48fBxQUFp75X1FDIOCFk8ELlsIgfPBhUFDQPeIB3yPvfzGKlIlEIvoyCvgMYbnl
ea+xUmAJit0ngXYikfBeSkrKUH19ffnIxx+/mp6eTh/GYUWr1eLSCIK8TN6221t9NyvBgyXT2hSm
ekNz8OBBqW94HJm+T83NzdGeXW9vr5Q1RMRjpDciU1NSvRtmxEP/C5T91BlxuwPj4+NPwEyDfW/r
JfDdUSgUt31DUeF/0OpofWYNHEGQH8Gdv98JJD+2ZV53RmbGyN2Zu4zGxobMEH7J9lupVNJHq1nI
bIIuT0pKosuzt2//E6urUqk6aSU/4OyZMwFwUbNQJJxhN6Q3ipDPfmphYQGXSRDkZWOsMrb6/thg
+utwOBRM9YZlcXGRc+WjK9tef+37i2ghrLG7u9t7sCZWJqOjSJRKFX3kmhgR7wGQxsZ9FlrJj2hu
bgrSG/QtyRT1qUgkmg8LC/uP72xqrQW8bZPJVMJ0D0GQl0lvb2/gG9u+38xjhRi5kSdP/rFhPaWB
gYuvGo3GjtjY2Jts3DZIWVmZlVHhyOVyN5RJpdIlvV6/k42igQ29EfeImFHzO76cnX2lef9+kUGv
zy4vL7NHR0fbDQaDa9euXa6cnBxXenq66803Na7s7GxXbm6ui8xaXFqt1qXT6Vzk84P6nuDgYPvr
PB548Xby3bALhUI7n8+3k8/OTl7n0p49e1x5efmuNLXaFRMT87lAEPmvlYNEVlbW1O07t9HbRpDV
QqfXd/n+6GCd0m63b8jThcc6O+XqtLTp522maTSaDxg1uJeTNtwgMItg/1aqVF8yKshL4LPPJjdV
VlRIi4uLfyMWi+nlGth7OHz4sJRRQRBkNRgaGuJFRkYusMYNRBYnm56cmKBD6TYKJ092xREP+gH0
DzLNxUgkM8T7+5Ttc2pq6hyjyomKihpjy32F6GMe6FXi0KFDQcQjf9dms1UyRQiCrCa+B1RAYOpb
WVn5K6Z63Tl3/tyWxMTEaehbeHgYJDY60dffHzQ19XkgG88sl8uXGHUORVHegUggEMxD3hLyuDA4
OIjHrVeRb7/9Jy6PIMha0dl5lBcREbHM646MFCx0tHfEMSrrhsczzykoLOiDPsFUfPfu3We//vor
r4GAeGSoI/2nDffMzN0Q2Kxk30d9ff0hi9WqrrNYGukGCIIg/gIYRNbYsSKXx00fPXp0C6OyLnR3
dytCQ0PpQSU9PX0K4peZKs7Tp08CWCMNESZQtndv/Q62/3BA5eLFi8m0MoIgiL8xPDzMi46OfiYl
rEajGes9e3bdjHd+fj4dgw2bjO/8+p1lBzouXXpPxkY08Pn8pdJSQ252VvYA23eFQuH593ff4fQd
QRD/pby83OgbYgcChhHuDiSeb9ytW7cYzbXhxo0bIcQg0962Wq1+5v5Mk9ls9e0rGHfSf++SD5lF
9DKqCIIg/smjR48CiId71dcYsiIUCR+UlJS0O53OkMuXLzMtVpc6i8VrmOvq6oxMsZeMjAzviciV
ArHb754/j8skCIL4P/3n+jfHyeNGn2cMYc1YIBTOEe+3r7auzmCz2baNjY2FmEwm7ujoKBdONP4/
QOfhwwfcL6a/4H7yyV+5g4OD3J6eHu6RI0e4p7pPcX9/4QJ3fHyM6/F4uFlZWXQKUR6PvzQxMRnM
vASNy+UKhkgRtm8wM/BNuqRSqfwiJwmCIMgPoqKyYnNCQsLoyhNxvgJLKsRweiDNp1Qide/cudMt
i5P9ViwWt5O27RqNhhaKotpjY6XtQqGwPSwsrF2dlva7Ep3OXVRURLfJzMx0q9Uqt0KhcKtUSjdp
487Ly3MTz/+D8PBw+qg6qVvq6+vb8vTpE6aHHE5ubq434x9IYmKip7CwsE4mi52ACJP9+99GbxtB
kJ8Xncc6NxPjepU9Lr6eAoNEdHT0tNVmbSMGPOAP77/PJwOEx1entLT0JNPvQIfDoaPfBIIgyM+N
69eHA8xms0Uikcy+KPfzWgmkME1KSjq13SfbHwgsmQwNDfGZbiMIgiDHjx8PNhgMjpiYmMmIrVuX
HdRZa4E8Jb55n0GqqqoxegRBEOR5XL36UeDu4mKZTqdzpKWpB6OioiZFYtFsSEjIrFgsXoD7BoUi
IXjAS3DZLzzCLSxwupHUw+XFcOfjEmlH38xCPHlayIBAP4dy0IN2cDsLe5z9RZKcnHz/wysfbma6
iCAIgryI+fnHgX39fcGpqanB+/btk1mtNqqisoLS6UoorVZLP5aVlVFV1VWU2WymbDYb1dDQSDU3
N1MtLS1UR0cH5XQepNra2ii73U699VYTVVtbSxHvnsrPz6Pk8niqxmRyJCQkDJKBYNmaNgh/K3+B
tMNbVhAEQTYi1TU1b+zYkfNHNk0rHIMvKSl5JrYbQRAE2UCMj48FWCyWYxKJxEM8+iqmGEEQZAUc
zn8BlzNQzhbW/C0AAAAASUVORK5CYII=</Image>
        <Image id="Profile.Org.Kanton" row="0" column="0" columnspan="0" label="Profile.Org.Kanton" locked="False" readonly="False" visible="False">iVBORw0KGgoAAAANSUhEUgAAAEcAAABHCAYAAABVsFofAAAAAXNSR0IArs4c6QAAAARnQU1BAACx
jwv8YQUAAAAJcEhZcwAALiIAAC4iAari3ZIAAAAZdEVYdFNvZnR3YXJlAEFkb2JlIEltYWdlUmVh
ZHlxyWU8AAAB/klEQVR4Xu3YO0rEUBiG4ekEQWysXIGFK7B0D4rlgCsQG8Emgr3LEAvBRqZM5wrc
gM0g2Fgp2hznk/wQJsmQy7n8l3PgtRm1ePgwx8xWx+VaK1e1fpCr4+ye37ir+4Ury9J08/m8ibN3
++j2n5bu9fPXWT5FUXTjHDy/u8Xyu/pWe2cjDmV1Qb1wsKCXj5/qR+ycXjiUNaBBONYWNAiHsgI0
CgcLsvBHehQOpf0xPwlH+4Im4VBaF+QFR+uCvOAgAD28fVW/VsfxhoO0LcgrDtK0IO84SMuCguAg
DQsKhoOkLygoDgKQ1HtQcBxK4oKi4UhcUDQcStKCouNgQVLeB0XHoSQAJcORsKBkOBRnoOQ4nC+K
yXEojo95NjgcF8QGh+K0IHY4nBbEDgcBiMPrDpY4iMOC2OKg1AtijYNSLog9DgJQiqeYCBwq9oJE
4cRekCgcKtaCROJgQTH+mxeJQ4UGEo0TekGicahQQCpwQl0UVeBQvh/zqnB8L0gVDuVrQSpxfC1I
JQ4C0NTXHWpx0NQFqcZBUxakHgeNXZAJHDRmQWZw0NAFmcJBAOp7DzKHQ/VZkFmcPgsyi0NtWpB5
HCyo632QeRyqDSjjVLUtKOOsVQfKOGvVL4oZpyM85jNOR1jQycV1E2f7+NTtnF2ab+vwqImTa/SP
gy+5RrO7P4VFVbHpqMMHAAAAAElFTkSuQmCC</Image>
        <Image id="Profile.Org.Logo" row="0" column="0" columnspan="0" label="Profile.Org.Logo" locked="False" readonly="False" visible="False">iVBORw0KGgoAAAANSUhEUgAAAIQAAACyCAYAAACDZ2cXAAAAAXNSR0IArs4c6QAAAARnQU1BAACx
jwv8YQUAAAAJcEhZcwAADsIAAA7CARUoSoAAAAAadEVYdFNvZnR3YXJlAFBhaW50Lk5FVCB2My41
LjExR/NCNwAAUlBJREFUeF7tnQV4leX7x9kGgokBWAhICBJSkhICozZGjdzo2shRo2t0SksjjXQJ
CNKgSChISgmIIp3S4f/zfX7vOf8dWJxtZxOB+7reazvPW0/c9/f+3s/7RLwnVby9vavnzZt3eMWK
FcsFBQWlXrlyZcqQkJCUjRo1+rRs2bJlChcuHJgnT57e2bNn/ypHjhxrsmTJsi9jxowXPv74438+
+OCDf95//337kTx58n84p+ME163iuX19fX2Lff311/Gt1z2XJ1l+//33BJ988slvoRr1YajDobFj
cqA8ZwsVKtRvwIABSa1XP5cnUWrWrJkhZcqUD9RoqVOnvhe6EVOkSPFPpkyZrqEwu0GGBaDEANCi
SalSpcoGBAQUql69epqJEyemWb9+fZpt27alWbBgQZpWrVqlIf0zrqvJ9SO5f29oFEExzoMYvtbr
n8uTJg0aNCithkqbNu0/7dq1S4uCFKxWrZpn/fr1P1m4cGGySpUqedSpU8e9Y8eOblu3bo33xRdf
xDt06JB1d/jSo0ePeNOnT483a9as+P369avi6el50KYUKOD9fPny9cVVeQ4ZMiTtrVu33K3bnsu/
LT4+PgGW5f4TGBiYxEqOVG7evOmO8mQuWrRo1QwZMvh//vnn/n5+fsVQprLwhgGffvrp+syZM/+e
Ll26u/CK+6DEYy6I9Ic6x/2XQKAtIMrgcuXKVRozZsxb1mueS1wKjVf9ww8/vKPGyZo1685Ro0Yl
s05FKG3bts2AG9lOI9/nXjvnoHEfqJH1PNuBov0NudzJsYRjpo706dPP4f4tnDvM/w5uSvenSZPm
Vq5cuZbiWQpZr3wusS24igJU/HU1QrZs2Ta0aNHiNTiAdTZiwZq/1n1wjttEHtNz5szZhgZugoX3
59xKUOGyzvP3Ro0aNeqgeMbtoEhuwcHBbqCAG67IvUKFCvHhIi+CTNmLFCkSwL3TiE7O2pRDCgfK
/ET6lNy5c/eGlLYCkaAo1QuOHDnyOTmNifTu3TsJDbYaOF9II25AGQwyQPr29+rV613rskjlxIkT
CbDsM7q3WLFindq3b+/GIXIab/To0fGaN2/u3rdv38SlS5dugiv4K1WqVLerVKlS1Lo9XAGd4nXo
0MGtZcuWL9HoreAZDsihA/SwuxnO30EJT6CMs7y8vAIp3/vWo56LM0KlVXy0gnET+7p37/7xlClT
rKsiF5AkCY1hkAXimUdpNEZGoopVKMB+rHnNZ599FkT0kax169YpsPhdKOIic3MYUrdu3aLc8wsN
OxMe0gLrz71y5co3ue8PvYP0NSjgF7iWgfw/ETRbhNv5iXddkYLoGsvN3ARFRvLehNajn0tEgk9u
qcqjYq9ivS3LlClTHjhPdOrUKesK54QGSUIDXId7/FOiRIn3lDZgwAD3qlWrJqpdu3Y6GrXXRx99
pE6rP3hPblxFNtzBNHNzGILr+pAI5y9bw3LcA1VuqrFRgEOgzetCHtxFPBTFDbfjTr7jQ4ZfbNy4
sVxNa/L0nUJm3Y8rKm49+rlEJDRUY1U6lnSjWbNmSVasWGGdiZrgu99EGa6pjwJukNZKtsvYsWPd
sPJ0KMQp3NERwsqXafQXrNOPSbdu3eJ17do1Tf78+QejSOeUR0tx/2rUqFHan3/+2boybJkzZ048
3Ex8lMLwGniJp3XquUQkWGpuGtF0QMEjBgP3+Q8fPhzl+P/IkSNu+O4Deo6np2dlK9lBJk2aFA/0
aKi+Daz5Ays5XLl06ZJQxq1hw4ZvFShQYJGeDToM+/LLL60rwpbKlSu3gnd8iFK8hBs5BLLc4xnp
rNPPJSIhtnfHir5XZQOt9/l/xbFjx6yzURPgu4+e8+mnny548OCBm5XsIHCNT2jUtbw3Sj6diCMF
DXsLYtnUSgpXUMgglO5v0OSaXAzIdf37779/wzr9XCIThWs2lMCFNLeSoyydOnV6H1J3loa7Gx5E
K2LAgl84d+6cleKcwAvexHVcIa/ZrKRwhWvd4RIliZpWEaI+kCvbtWtXYuv0c4lMvL29K0kZ5P9b
tWr1iZUcZZk7d248X1/fcijEDTjJWZTC5+rVq2EiRVQFV5aXBt7BO5z6OqqudNxNQtzYHvJzh8gm
pXXquUQm+fLlC5FCALHnYO8vWcnREhTKrTwCeTyPgt0hivmG0LY2rD93+/bto22lEFVfIpYC1k+n
hfePAyX+AVlyWUnPJTLB8qZKIbCmn/G1Vmr0BTLn1qRJk/dQgg7qms6dO/cOooXJvXr1etu6JMrS
rl07j5CQEOuX84ILa6+yEXZ6W0nPJTLJnDnzClUahHKpleQSQQHkz+MT/iXs3r27x7fffmudiTvJ
mjXrAJUNt/hcIZyRH3/8UQNhjqnSYP9jrOQnUgYNGvQ2EQSBRtF6HI35vzbtXKJu3bqZFi9e/KZ1
mV1QyLdQ9oO4roe4nEjJ6DMvixYteolKHYSPNV8iCRtbWKeeKKHB0+bJk2cGRPUieb2jyEF5tv7e
pcFvEElcypQp0wmUeyth7zqO7+FEZxR2wmeOzJ49+0XrcfGqVKnyCu7si86dOzv9Wf+plrJly36G
DMJ6DlCh+lQtdNjXtm3bJ66CiC4KE26eVh75+xcNPgfOEwIn6cjfjhDikZRjDsduNT5KcBresJvj
kkJplGRXyZIlC1uPMzJp0iQP3OMOKQ6RyPMxnVIGKtigAhV3it+DmzZtmnTTpk3WFU+GdOrUKQkN
fVxoULBgwS/9/PySqTu6RYsWbn369IkXEBCg7m03rouP4rzGtfto5Llc8w7/n8ybN+/UypUrvwQh
tZ74/4IiLRTCgBalraRnV3ATjaQMKVOm/Kd27drpe/bsGetD1WiUZEQer1g/nZJixYp1VD7V89m6
desEVnK4gtJ0xT38CXrMRNFPoBjJrVMOMmrUqBdBjsN6NmFptDvinhrBstLhc++qQkqVKtVMafjp
bAUKFFg2cODAcD84RVd4X1oaa33v3r2dHgJ3+vRpN0LWnSKEvr6+n+3fv9+tQYMG2UCz1ri32TT8
JhTlGCHtcf1PNDEPnrFMXzZRhqu1atUqxzMeU/TRo0cnJi9jdZ3Kj9L5W6eeXZk/f74bFWg+FuGX
r+Fjm+NTNWbh6x9++MG6yjWyYcMGdxpwORXfatWqVVZq5BISEpIkXbp011OnTn0Zd1YY7rAwVapU
19WQUmaU4AwItxfO8JtGYgntVB4dcgVcczljxoxH4Bmref9UopKpKNBslOU3ndd13HcOl+P0IKCn
WqpXr/4xlXnRqsD7ImQgxOPONoaCb8/Ae27RqGmsJKekcePGKWgwfZi6i9JeFo9AiX8A0QJq1qyZ
Dm7wFg3+MuiRGLeXAjTZxnv+RlFuc91KcSPQxa4kjx5ELNcrVKjgt2PHDuuNz7jMmDEjHrBakgo8
ZaukwoULu3xeBOGdJ416tUaNGlH62ti9e/fX06ZNa8Zgcv/90qVLd8JlvDx16lTriv8JLiBR8eLF
pwoxUJQKKNF93F8eIqk3y5Urlxv30BaEmMn59aDFPrjDRn4PL1OmzCc86/kw/9AyfPhwjUxKToWb
oW8w7vLWKZcJllwYOFfHUBYrycjYsWMTYe1V4BdZrSQHWbZsmRsNuF75gvhtmzNnTiKljxs37lVQ
ITdcIhD+MEU8Qy4Ad7AfDjGed90mupiJAubcu3evG2V0GzRoUHyUJVFgYOAr9erVexGC667RVk+V
NGvWLCmWUZ2KGIrvX4mvXQO0ruH/JVTMAHx2BfyjU/0KWNUVVTzRh8sVgobA9ae6C1K0tZLiDRs2
7CU4yywg/S5uqoSV/Jhg5d4o6z2uu4+F7+LYTF7/oNH/tvEAuQXg/2/SL4AoN+T6xDPEN+AN46xH
uVy+++67hOTPi7oeg+taw7s30BYLCxUq1BQjc2ragkuE8Cs5kDeACviLSrnHIXIk33kGODxLxq7L
36qyST/1+eefD2nUqNE71u1hClZmhqhRgQ2sJJfJ5s2b3yJP11CAhfpNyOeGcgyn0UyD8k4vc2EY
0rdvXw9cRd3MmTPvpYEvohwX4QbHaYDVNMRIKr9epUqVcqHIH3C8zbUflC9fvhQNs0TPplyuZciW
+Pv7ZwS91gmNpHzk6U8M8SBtcELKj2GehJ+43LgeE824pjJ+VyZ46Tmg8UsqpJSPj08KiFUyCNzb
RAyqlGJA6jAy+Kd17VGu8dm5c6f1JEdRb54qEGvtYSW5TID4pLJgGmnxtGnTXiJfHanIu5TjVykz
v4N0Xf/+/V/Lly9fJ6C+oLnRki+//NINrpOYBngH1/EO7uJNLDBRx44d3cOaL7JlyxYN+c+v8tBI
061klwkNnQNDM20gQyRPO0SAyc9H1H11fm/Wu+EuA3CLLg/h7YIvboyF/E1lPuCl4/38/FL26NHD
Y9++fdYV/y9q+MGDB7vjn5NjRcNwJ3d1L6Sx1saNG62r/l9g5QsjqkCeFe3hZyVKlKiuykPpTqAE
B4VqINyeFi1aZAU5rhBOrsWfvw4fWMm5ByjF/Llz58ZoUI2Xl5ef1SjtrSSXSJs2bdRzelQKDSL1
rlixYgHyv1udXBjdX6CyQQy9m/9vce0u8lJv3rx5rlUMLF6+9AZwdIeMNA4KCrK/AAtKBGOuiAUO
JOwaAzSPolIDIU8f6jzxfHw1Ckrxt56BYlUwN4YSru+lQlCwX1atWuXAvEGdLJC/DtbPKAlEMAEo
NovKukLeHqIAf9Lw41HU93/66Sc38jxb/IC09baKVGVjaXXOnDkTbaXgneOFPkQZxawklwho1k/5
RNF6tmzZ0qNXr15SkB/VLpTxuKIYDLU0bVQFpR8rFJfrpnzfNmnSJNJBxU5JcHDwB/JRsh5IZHNQ
wd5gvOQjFGAjL71jq1Ad/H+fyj+rrt/JkyfHF+ziq2sLXWiYP7HOFNYjjKDFXtwjcnZLXcxWshHc
yGAUwk4IoyK4CCHbS8B8CirqYxr6bcpj74Im8sikL5jKM/k9TR4nUE4RwhtwhKGEj5mXL19uLy/u
JzEuMmv+/Pkrc74PDTATVJtFHttTF8YA4CivoNh/CH2oK5cNrAUlX8UFn+fZv/fr1++VJUuWuPHe
ibTNGcpXBndelPPXMd7Pv/nmm3gcr3fo0CEH+VyrukVJBlmPipnw0umqMKz46wEDBtgrU1EGcGWm
0pPJvVzXAt/qjVVUQSOHq0JQlHtU8kARubZt23qg4WZkFJmcuHXrVrsFUtgk6qjROW9vbwcEQdPX
RVchIpOlS5e6oSQVyetl8jQEZUwECe5DXjQhx/Q2YoEHOP8tir+b9JMo9VWURjPHQxuAFP0PnlUU
tPTTOfK9+PDhw9abYi40dGE1LHU7Sr+p/w9AgJu8z3vFihVuGJ0HSNyTtAu8eyP84gT/n0Jhzio/
DRs2rG4eFBMhbs5Epdzh4VeBbocPNcDiaFUGSrEODU0KIzcNvGfPnnhdunTxQDmKK3OCYIhQGZ2D
/CTnWZeo2NvAdgalSU6fPq1IY5WeR2EmW8lGsMK1QPtw66fLZeDAge6w9ryQ4k/1m1A5viw+VGOb
v6F/oyCC6DMowREhHmU0ykHl/w5POYYhPAB9ypoXuEjgbWZCEwrbSL+xeH+UdWefPn0Mgg0dOtQd
jjaUdz+kTczneup0N/k5ovzgsq8SXfXEjUafTwCNw/Vg0GGYOpFsokmzVMo1lOU2Ffmxlewg27Zt
c0N760s7yeDPM2bMeEGznVCkL/RM/OBg61Ij/K6vdGDvgnoJreR4WMSXINBvRAExGnwbkezduzce
xMuOWCiwp/KiAwU+QyOUIUhqyl8/lL8oKJYBi30XRHgTF/IO4aafOJLtHpR6Ne7FpUQO99tPz6bR
K+k3rqopqDbBnERQwPJqDxC5B3WVhf//IV+VUPa3yGNF6nUPinEfpRhz8uTJqPeQEj3ER7uk/f/A
bh1686iQvLIUooNNFDxc8tWtW7cXRHTkl8mwmWldvXr1zHIlaPcxXIW90njH20IiPVexv5WsULey
7qcxalpJsS64t3fIyw01ABV7CwKXYffu3fGoSOsKR5FLFEHV9aozQlc7+rlKcLed9HwUwSgEbVCF
xjVTyE6dOuUGgqzCgGdQ5/GFerTNTvK0gRD4hbVr18aD5KdAKS6r7qnTqKMXD8gh6wZ2Ds6fP9/D
SjZCuOOtzBFSzraSwhWsKFjXklnTV6v+exDjkKANv5bJXISsWbMmHgWYpmtRop0qmNJ79uz5Jmh0
SRqOj3eYbQU6pa5Tp46P9dNlAiFzw/pWKy86+H8JcX6ECEX52qPkWyGi+bVskasFQt9QecFVmGGG
RBjvwxkMQhD1JcBdncLojNuTYHjFcc1X5YI7d+78Fvc3EEKQdgXUyG1d5rygfYHKAJA9yUqyi/yt
rJZzpvcvIiGiSG8hwm5Yv4EqMjlOz0ah7EggIaMFlGkO+WDTpaxpfVjFEr0PKLfPi2jUqFFK3v8j
93xmJblUhGhEG7eUTwzjAe9aSWOHa/la9qhq1aqJnV3cJKqCqyqrvGA0nfV74cKFIurm+wwEM6F6
e1evXm0ft6nJzeoOQFFOg1r7UIRTMnBcT+PQhN5pAYKMrweqmlhJdoGdvwyZOs9xEn9vPvqEJ99+
+607HOA0EHwTTTYjllC2Jnq23mEusgT0iA/UmZ42Cr5UhVI6heigNPnHWrVqZeB3AAU9xDWLqJRY
GZOIH3bHdXVSV7DeLVdGGf5CmXtCmNPfv38/6pUaA4E75FQ+QKsRVlI88mD+ytBA1R2LFy92GAAE
b3MDzT/CoMzcWZRmb+vWraPHbWhEEyIS8oXZ149P/0Ia5+Xl1W7Tpk0RVg6NvE4VSmaMhaG5xfVs
UGO+uSCUQN6qCA1EkHBbxgJAkpq6nsbR+g8XLcTZyHMi/EYSUxkyZMgLvMOPivxV+Vce+PsAazsL
OZ5N2b3x169al8eq4Paz6P1ENybsfFRwJe0qV6782MwyzWAXwupe2ixaHXxGKLDxoUBzmNPXsPYk
NPQBGuhv/FMHQs1wO2HIkOEG+HvjBvibQ2SV9B/NBaEEX50IjmHGG2INpvAUJJhG0GosD0CG3wgL
+5KvOPmiN2zYMDdcxTuUMRDF2Ew0cVt5k4JQhpuCY/LTE5+dfePGjbE2ghpLz673Ut9hKgQu62Vc
x2Ojr0JCQjwwnr9kvNS7nWNEWWjstcoACBHuuga8IEO2bNm2qK9BMTmwNZtGGzBz5kyHxsL/jtKz
gHpDAEGKzNzzgIyGueqGtF3X88xzkMvEfn5+b8Gqc2GtORXm9evXz4HkxoV89dVXbiDWq/CYPLjR
weRNk3jNF1OhBoqiJQzXQPRqarS2dZvLBOSsrHfhsoZYSU7JiBEj3iaf+hB2B4WNfujOA4xC4LMf
W43FJsePH5dSvIH11EeBlgLlgvoHo0ePdqgQuIJRCCrMdFARLWRVJsNTCHhBchTLjC0g3i9nJUco
9+7dizMlweo03V8jokrCY8aCWmaovspIHcg4DhcsWLCXqxYJadKkyVug5mZZOa6jopXslJCHPMoX
dR29RTdsAjz+pAfReOEqhE02b97sLi6hDKMYhyBkDtBJ2ng9y4YQsPEcVJyI40/mgkeEmF+DcA0R
Qpn6W8nhCnD5AQSwsfUzzmTbtm3qP4lfpUqV90BSPxkFimy64FGQBxjVadBkCFGZw7cbZ2XcuHEJ
QMvSNOZ21S0Gtahr165RWuiEsL+c8gOSf2clRU8onJlvOXTo0HAVgpAyLS8KpNFmYvE3ZSUoRtO/
/vrLuuJ/gitZpmfhZ83XPyrQ9GOg9cvMBWEI/GGBruGvPbT9+eef3Xft2vUYEuTLl28oKOUQwsa1
zJs3T/XxIoqRFU4xHGVQmCfF0HiQ4zRsE+DbHhZGJFznQR2VwD2sxLXqK/FdON1k0DLKH8tAqqaq
R54VJvdwWijQST1oxYoVqa2kx4QKyCCIVMHTpk37Nw3TD//5mAaj4Xt0TXBwcHr91kgjPRtu4fDd
wiaEUS+DUIZY8szxVrIW4Xif0DNk3bp1dqWYPHnyixC7U8BqDivpXxeNtILrpAYdtPKdGQ1GPd0B
ERc0btw43M/QlFsLo+XBGOegBNe55z71sAXXVJ66jjC8D08wqCF6P8Q8ZhOCsN47igQmTZoUbka2
bNmS0PrQcx1kyAF8Pja7afny5S+hXNfwq7fhBiZEo2JMv7y6Y81FoYRnJEWrR8myqJB7uBd72Ltk
yRL1U5yuWbNmRitJ4yU+QSEe4CtjNQSNjnTu3NmjRo0aWdVfQlnM8srk/5ewvv9QjpSgwCjIqSYU
q4d4X+HChf3gcK//+ONjwZhTsmfPHrne7/TeatWq5bSSoy7nz593o6EffPzxx3f8/f0jJGu4g9uZ
MmVSg4SpOBTU9GrSaHsWLFhgnoUvNOtBAPMO4/5o6AIo12Gu14qwd0GDIfLR1mkjKOo54Nc+9pJr
SqFwWlXuiVMImzRv3vwV8tkFt2p6Pmns/YSyqXQONHmBeqhHuY+q4UCGy1hzn4CAgHeorxh1fvXs
2TMp7Xiduj89duzYSKcihisTJkz4QJmDPZ8g7IswUzTQbV6oaCRMhUDLm6kScA9mkdCjR496oEDm
o1mrVq0c+Amw+D4FMHMhUMYTVKQDGcNlJNFXRVxOsJWkIXKl5I5QiKj3z8ehgBbxqYvGKIXp+cSn
r6O8H/N3NnWhoW8iftvhCQUoZ4z7MyD66hHurHeBPCOt5OgJ/q+UHoTvXxvREj9Lly59SwVEcS41
a9YszC5REMRM2aPhjFW3bt36IyrgHg1+unfv3g5KtH79evVBdBGiSCFRtN0UpjkFK4h7UfzfTek8
yx5R4FKyCI65pquV9MSKlAKkGEj5TN8F9XZa5aEO7+njHyF8sui6h0cFLpIb5LyijjQUL9oLuRlR
qKRGxPcNtJLCFJhwIRUIlNi1Zs2ax76xDx8+/FUypeHr91EEQ069vb0NocQaloS1GmyHDh1ehKWP
RmnMuhGW+xDBusL/WiZYM8bt6y0QBb0I3J4SCe3Tp0+cdCM7I8OGDXvF19e3zqNDAsWj8OvbVDYd
hKk3UZKmhM4uWQv78uXL+kiYF2M+oefjfkZSz9F3PSEhIQmB9N/1MApU0koOU2g4rfOgT9thLu1a
tmzZclIYKuDn8ePHG/6A65ihe6iEcIfFYUkvggL1aORfbBBrO1CwS0QyDuGXIFGowjNbWkn/ugwZ
MsQDIteYKGm7j4+Pw2BbUK0YSm7KBYGePWrUqAh5mrMyY8aM+IS9/hB4s0Y36Ly+ZcuW9sFG0RIq
tZasUH5+4MCBj8XNWPobFCgd4dNbvPi0GgKNLGKddhD8o2l8EMfAOSQpIa7iT6z9YaNGjcKcQmcT
ohs3iFVSXEhBfG993McRPQvlWvLox7QGDRpkEbcgP+dd1TvoCpk5c6YaKIh8nQFNa1jJIntaQWa5
yoPSH5s3b16M0YE6SE2IORkD0nhQdWItxwXFbGY5kJuEBjM74WH1wY9OnydiSIIb+YaXLUTzv7Ia
6PsRI0Y8xmDbt2//FtasafJ3gUMTJoI4+VGgBzTu0QEDBjj9GRbYfRdoNdP9IF1mTGFo0XcGkMf0
hoIWCyBlj1lc165dXyX/0eoxjIlolHeuXLmmQZYvghh5rWQN0ytLXah/4gEGFe0deqhHoWkj+Mhv
UgS5IEj3IIwpZiO+Fy1a5IYlTlClwgmO4uvsUHPp0iXtNpOb9B/1Ugpxh+OeXo7mO8x0sglIY1aJ
4Z7N+FPTQCiZcTG2r5jOSrFixRoIteAKN2jYMDckoQLSqz9EhBWlKWUl24XQrjJHpOtUx4YQgaVE
IS5QF1v79etniDRuT2NK/rTqo7e5MAoi8gmXyiUkoMxaCE11vatixYpeGHb0Q0ybeHl5ad6E9oS4
oyFySgO2ExJxZAfyhwPJpseNgplYWswYOGwzZsyYxwjL6tWrBYk7dR2KYbqUNT8DN3REGcenfm4u
dFJwPbYR2d/pu4mV7CBUkBv+2KAE1621jc6SgCDapmAtkUg1KylORUsIgGBjhY6QarNSvxqUxpyl
/OI2orS4FqiQCCMJwgDMtk9SNvhcd1zE2y5ZcAVOUBBrNxNWcBnq+BmLaxgPU9X3//MWFN2ioqdS
oIZk5ErJkiVbjh49OkzYR4kKoFza1e487sIgDRBp3AVWcbJNmzZO9elL0PY3FD4pbyiXmYcZWuQe
mjRpYgbeUCGfSqmJajTM375ACOS2PPm/U69evZiFXzEQ3GUhGQP1utJKEoqaofWKxJYsWRJuj3Bo
CQoKSsozplFOLYf4AOK4gvrOjZK4hJgaITSZqQZU5nQInvVXL6Tx/+Sl03ipJ5WcsFmzZq/TuHnD
8tM2wRrm6H5cxPDZs/83DhdYHKM0fPyX6jRxVoD/zy039bBmzZqZrWQjU6ZMSYDV9wVx+ur39OnT
E8BPDAcqXbp0HaWhBNnlXxWWjhw50qlKj6r4+fkVoG4inCrXu3fvV2Rs1OfliRMnmjW3gfzsUhIp
MaTwI3NhBEK9J8MtqCtaX1IvwhVaQqJdH2rj494EFbxp+J40mHazm4gWdgeCy+E+0kCMnCaATZs2
zYCFaiHP21is6bMnlH2VRjmrRoVzRGlQLO7KbMFERV7o0aOHwypyoJWij/OtWrWyrzQPqn2r64HQ
8XCiBjSCxio8ANFibVFUEBZ9z7MZpAqX1WsIPy7iO6sOzNYN8KFXqJcLMkCIYYTT9zt06PAq96+W
cVDmX1GOgoS2UZ9fERUhzHTD98ZHg+Pj96LVmUHFmMk9ZH6Bhp8pjYaroYJgpQejEl1IiGLMYF/4
x4Fjx47ZKwBX8iLP+009oaH7/KlgM5McV3eLyjdzTkGs2d27d4+1iT6a6Y4RLUd5p8ENwm0kIrOx
yhtKegJEKLls2TLxI5Nf8hjukjJwMhHy7ij2Q+7dD9/7KCoo+69Jx44d35e/BwIfVK9e3YRSx48f
1ySWDSo0rqmbuTAKQkWYPasghXutJCPiPbJ8kMC+UNnNmzfdUJLdul6H+ibUaUXlu2zSbXiChWuG
u31gcFiCezM9wNTRPRT3DPf4wy3MJGjSLnCvmTD8qIAk+kh1HiJ/u0aNGrEy7SBWBAvpoQLj59aO
HTvWfKBRpxHu464slv/DLHBEglWZAbriAfPmzbOHUyhXK6WXKVOmqpWkaELjKFZwrRb2GkuFFw7v
G4urxd/fP4W66HFT7efPn+8OKubETeXR6jnff/+9QTCUd4TyjHueCOwfVCcS9XJKlq90Ec6wOgNB
BDNKnXu2RzbC/YmR9u3bJyWCOKvCqdPFSpaFD1VhcCFLIVZRLgxK1lP3EyXchWGnJMx9gedrEIn5
hA7PsXfqyOUVL178lcqVK7/Ss2fPWBsBHZaIJ6nziXzN0j5iKEQQqLYF5fwVlBoBT0tjcw8oSmC5
cuU+BP5/1m8ORXGnNRgIecy1cb+XroMfxWwYXFwKWt9NmcZCdxCBmK5YFOBNlOQcSqJp/tGacke0
oM/bxoKoyH5U6gys6hJpZsQzDWDv/QstjRs3zgohjjN4JeJ5BeJ7Hk5jnPuECRPcIY/vgWQD5Lrg
QFoDyqyOb+s4o4GXqgy4jNt169bVjj+m3gjLHdbUpCxpeIbWjjqPUTz5C53CdpMCZ2fU8MTWZjKq
BMhuogqgIo7pK6aVHCUhsniN+02PnjrN9Dz9r3fpL+FwmKOysbYxQHSc7ZVJ+Pc6Vn4VBXX4fg2J
TkB4WB93YrawVvTV2tp/C2MxKEfajf3795uR6mvWrHFDiZahBJ+Q/2RwjHQYRRXq4KquBRGXnDlz
Jk7cYLQFP95VDYV1/NquXTsT60+ePDkBlbNXhaBgUd+bKJSgZJ15vkEJrOQsjd0fi/tBvyFqYc4K
h8f8QsU6rRA1a9ZMA+xH283Url07HZYuHrDVSrILShEfpfhS+QUVfl67dq37jRs3hBBmsTUU4zJi
ohOIeULK+AckU0sn/woy/CkyKQNAKQ6CtKUJYZ9cHjF06FCtc2SgEMWwD23Dj5dUxxYFuoG2hztQ
1xkBQhPjj3/gPSdg2dqB34Pw1pBN/GuYC3tx7Z8oi9ND8318fAJQtC6TJk2KllJQ9vLKD0i52Epy
ECKI92noK5DO1vqtFXBRBIN8uFn7nAnCaSmEIZoowE8cWxVao9zN/fz8UmjnwSdabOhAxn/VBxul
6WMYvt7MJ8Ri5hGnx1ij8cfpFcr++uuv5jcKYT6U8R775NfQAjod591zNLfRGcGlvY7S7Yfshbkr
cGQC+TXrN+TKlct0zYI45bZs2WIvt/YHx7qHagqkfgcGBr6Di7mnexSVmYsQDYxVtCFExFW0Bnle
h4sl3LBhg3XFEyw2dFChsMZAK1n+NDMwp44hbS3gkpXYbt++He/gwYPWL6MQZi8LECLMHf6Jar7F
Aq9Q8WZjeGcE19ZTShFW6BeZ0IhmLS5c2TD9RkE2gJIO305ABXtPa9myZe2r1FAWh04pyLAnyKqV
+K9wrl/btm3j/LN9tAR06CJ0QClO9e/f3975Q8Xa1p/aE3qVGFcKMNvGUgj7x6LQQh6ClTfcQI8/
//zTSnWUpk2bvoo7svdtaOgZinwfNAp3J/9q1ap9IqJr/bQL4aX5IovLGKDfKMR4lGThsGHDwnRB
kEMTTusgVK4Lf3mda18PDg5+hXxkVEeczuE+zkFCo7SS/78ihJbacc4M1SpWrFiwbcU1KjiZPrwo
HdR4bG0JV4lie70DlzHLSnIQfSwSf1EPICgR5ocjLy+vqsCyfd4HyqsV8C+hTGG6IQmNVwX0GUcD
OvR+gkZmoXTqxNyLUpXi/XdwE+YjW2hZuHCh9jvfoutFFuEIW1Gkn7n3Z/K7FVdiFvcgL9fIX62l
S126e2XsCOgg5i8N/qNJkyb2LQpRArOEEBZzEeVw+SxoiXa7sVUoPjvMwSVacpBz5qsrKDED63vs
GwNWXA9Itje+tYvOAfjHdttiHI9KQEBAYpBvB4q4TspE2V+XKyPN9CmACit0He40EYqzRRaOeyjw
8OFDO59o0aJFahrdLCugA6V4oJCaNE2OuoIi/EEeVvD8ktqwzbotRjJq1KgE5PUNlP0NUOiNESNG
uK7jjsq1o4Onp2fPr776yqR/+eWXL2kQjNJ58ajYIkIw9kxYn8YOqsPLzCh/VAS9KM065UV8pmrV
qo8NykEhutJopgFtwu91QjjK9JhbsEnJkiWzQqLN2hgo/naUagZWflTv4vdZCKq5F/eSB4W4pKiB
fNbu1q2bId3UmZkvoQMF/IGQ1F8hcoUKFTx5Vg6IbTryb66NiXzzzTdacjFL7ty5g2kvdelr0PIv
5H03711CON8mOp8THhNCpyALHS60b9/e3nNGQaoJ6qTtjRo1CvcjT0wE+H8FyzeThynY7wpJrVN2
6dKly2s07CiFvVxjNmjh97ezZ892sAoacSEWvc76aQTo1sTl+0QJ4YbK48ePl0tIh9vSWMnzChFt
DSwiDXqacFd7bhDOVsKd/CWlBEXWgKBteIcZs6H7iJyqrlixwnWDWywByZKhZINR7tOgzj3+/sF7
9Y1nBUarrSyOodCaU3MYJKqv+ajWrVETWZ4epgJRIX0161mirloq3Uzh56UrXb1bzKJFizyIwzPz
7K8tiL0LB2is5QJtojWpqOAM5GMB19ynAXbB9MvRSPdVeO63j/SGqCWTQvM8hwXXsVAzeBiLjrRT
q1+/fglp8GwQxACeM5D3DqYRWtaqVctuDIsXL3ZDeXKBVrNwCVoOSV3uRoFkVDTSHhTza9CqFfyk
AGFm0o0bN0a77ubMmaPxLQVAhB/0Lhr/FxAogMhFI+VfBd0TtWzZ8mXQKyVIVYf3/yplJd/dVMfW
Y5wXCKTpjkbjrjdr1sweDvGC/GjifWk9PtPlSwXSgOmx9pNCIFUmDbe9UqVKOSh8CpDpo1KlSpXO
nz//MBr5hK6hoAfJUzZi+Be477juQYHN5GL8p6IQw4GwWNNRZBMa1fRvhA6jnZFr1665Xbx4Mdz+
FpAsEcqTEz7TBkVdRD4PoqRaN9J8k1G90TBXSd9D2SagHBXq1q37vkaUW4+IVIQ0GEl1EOkMz76F
og4jkkqu1YXVu9muXbvE5cuXT+Hr65scZH9JKwijKLV5r0ak3cZl1bYe5Zx07949IWTH+Eoqd9ys
WbPsmeW3bcDo4UGDBkXru0VE0rNnzxeozNlCB71HVg+POEMFHsfy/qBQhlPowBqXYZUfa2qgRBao
e/i7dMqUKVqurxT3XKbS7KO6bEI5zEc6GsWEj64WLTKi7mka5V2MKyeNVg1FHoACL8PIDtvKgXHd
omF/xf+PxJILEepGyCk6der0Itd1oUzXxIF4dh3awYT88KeUuPm+1MsG2kc7A+0FQdZpFBkucxVl
nsz7T4Emf/Ee5wMBKtJwBFUkPsoOixQwFRVslvaFqER/pbNIBK1+E2jrT0WZCUJ636MHPv0uebMP
qZOgSCE6R0X8Igslr2a0MpUxHwVxgEngNUjnUPzHVsiLLdFWDXCjRCBrcpDBEyXpDoqspSza3kD1
fZXf33GuNm7vPVDD7lKWLFniAd/JBK/SuFhtH3kIFPBUlKXzKHx2lGER93bhuYVQgpz8LoKL6sEz
j6KAd1DOAO6pI0XkOudmv2FtHjzAfFCiIpdCrOzoALx2UTqaeaNVq1Zh7mbrKpk+fXp8cQkaLhC/
PRarn4aGT1NhlAeU5djEiRMdOsOwDNtOwtq83Qwmhkz9hb+2r6RrE7hDVZ3HWg5ojU0rOU5Fm7cB
79oCUl88g6h3jX7X5jX6BP4rbm0WqNKNhu3E/19RZu0Ddo//V4pDWY8xSzPhUjvpw50IrpVsZPLk
yW4oSy3u01pfuyDiyXnOKeo0/NndoYVGKCiYlmWSUfucTw1Y4YEm1ATe5tJgTvu8mApW4K5tAdBu
L71fB5XyWFc2CmMG6toOlOFPfG3pAwcOPJZXKimr/DoNcAuO5IA0/4ag3JognBhFLUbZJmB0x6UY
HAqnhR7XQIUfUZyGKJF9cpXku+++k6s13eW0izsG8C5cKwvP+phnvoFhD5dxo/wHQY+hGNdsXMdt
c3Nkos4dVSY+aC/s2t7dq353KYlcCQ3z2IypuBDciFnpVgcV40ASJeR9IJV3lco8CbTOwoo+1fI9
1mkHGTJkiEZC2/pYWlnJT4T06dMnPlFTmhIlSlQU6SV/tfmbn4Z+M6JBtzVq1HgfFzEMpNkOCmjL
hGMY8XYU6RgoUx8D96LM12lbs9mKdVv4ApwkAarM6mpUvkMlUdnmow4PPz5gwACXk8nIROMK0HIz
9F6W7e/v/9jSOShJGkhibnx0asoS4beVBw8eCFHMDDDK9BvIGKsuMLalefPm79Bm2r4xBH6XD26U
FnQshmFMp760mNmccePGvQxKaKU7oef/f0EMT9DIBqogSM7N4OBg+9fDXr16vYrGme8W+DTzlS+u
hXBUq86Y0UQ04NHBgwfHWClF0kTo9EysarlWsrVO/eekQYMGZL9u3kfX71A4CiL8LiNCYZqq11bl
hQNGvhIP3MAsYoolLrctSC4h/i8vVyGXge8Nc9JvbAvWb1a91QEKRLqmpTOyceNGLRpeC6W4pvJh
VZuqVauW9ZdffrGu+J9ovAN++7XZs2fHGW+KqhB6PtYFr84ykH0aZHsnSvETRn0aJDTridOmEbfj
F1988Sa+10zw9fHxqWclG0FRJisduPljxIgRLlkBJSrSsGHDd3BlZvlEOMJ1Gs1lG5foOwAhWhWe
b0JUucTSpUuXEzmzLjGRF/H+QAhZ1WPHjj2xSvGoQCjTEXrfItTND3+opvJhTGY+C66ltHVZ2ILf
raALsZa7PXr0eNtKFoP1gJyYlWZ42LTz589bZ+JGtOoKbupL+T3lgXBpEozapY0yYcIEN0hcERR+
v95B5HEZ4hwYukMOZMyHspzhr8O8U5uQniooKCjGH6pcKcWLF69F253YuXOnG2V8E+V4oKgFtDhA
BBLmYvd2gXQMU2UALz+G7katV6+eFi01vYa8wL46SlzIuXPnNDy/CiGXGckM5J0jP7GycsydO3fU
qOkJ+cx4ByrvCrCa3zqtVWISUJEnMIrJ27dvf0whuVYr/S4msjGLtj4JQnt1A/XNjrrkz40ynaEM
9yDcb3fv3j3iAU3Epj+qIiiwQ1cu4UptpUuzIHYxGkQbVdH0d6DchIZiysTWAYcOHYpVyG7ZsmUK
kML0t6Acy/QdQFKrVq2UVK52GrzO/4+hBIQuAcY0jXrc3Ldv38fcKuihFf5zDx06NFbzH1pwc51A
iP3169dPQ57fx6Bu8Ps363T4snv3brkF0yWNP/W1ko1AMM2MLMIUbWEQ8xVLnJQWLVpko2F+1btF
ZvHf4/QByzodq0IdmG2naPwL/fr1e5WG/JB6MLE7edEW2AvCGjIIQS2E4TxQl7KVZBfKkwaGvxmr
dahfV8vZs2fdUIB3IeHVIMlm810UQft6HlL+UdhvrEvDl65du6ZQQXUDbNoB8gjHzAghoGabfJGV
HKuClWbDOs3msWL/8IY58BqH3rnYFEK499WDiau6h5X1pUL3q24wmh0oxnwa/R4N2xo34vB9pHPn
zlpvSxu3h7lan77/wENOUMcOWyS5SjRkgfw2wJD2kMe7MiRI+BW5CspyUfnmfOTLJVT53zqU8tEP
+/Tp47DYBo1h5iXykjj5CEReUOysdmVAMebWrFkz1md1hxbCTq1zoRV1DDphZfewrJUVKlRIg/Wb
FXtRmBteXl5NbcswSubOnattE3+m0U927NjRgWDK5aBQO/XMIkWKuHQNC+2d6u/vn4m6WkSja9ab
BgwdIOTsjOLmJ2rMCOrl4L3VIeSR97WUKVOmugqJQpwNCAhw0Hq0/ZDOYRmRbtUYE9HiphAyrYFt
lIFG0HoPc4G/OFUGCYw8MQpxmka/mDlz5q1UatPGjRu/TrSjoXJmN12bUkDW6qkXVaLBQhjQD1Jk
LLEtoatB1OHDh7tD2mdJGSjXfZ5xGBQ0kRzc4w2u1Sb7jYH5WjRcoapVqyYHbZxyj23atHnF09Oz
Pvk9rueTp/M8p2/t2rWTR3vmF5pVVwVEg08+uloJGm8WFcN1xNpUosOHD7tRqCJo9R+WMmgn/4m4
Mvug3riUpk2bvkCdfA4C5ATe3yD0dodHaGyFGRKnBqfhdwLHt8WtRETVyVWjRo0yQLPmqWgDt2uU
qVpISEgC+EMKft8CZXdgtfPVcEI+XFMaFGGhBe+mS577/5bC4KIXoUTteIYnBvshxpIYxXqpf//+
CbXIOor4weeff15BPaxCBdWZOAMKVSBaI6JCCwU3k2FokN9hyA4KgYXYFt78PvQMJVeJluMFTitT
YcbyqOQ7EEitvxhrK8FERYD+F4hu6tu6uNWYKMP35O99lNZ8CBSfUHiMQZ0m/7fgCv2FLvx/jWvG
03BmbgZt28DPzy8NdfmbXBHXa/9wTeU7jLL04rlTQOkd3HvJxulQkJvUjTZ811S/NdyzlEObwB+V
Iug53H+Cd3YMPSo+RkKBTbcwLz1HLO6gXWRypHXuPDDm0l7K5cuXa9JMBSrhkt5BRfxN5bXB4uIs
molIcBNJsOghahTlT8iAgazp1KmTWd0fKzWf46kbkbabHDew6g64jgQoiBcN95NlvfeEAN7e3nnU
sYe1iyct43qt7a2vx2Yo4tdff+0GarwBIuQqVKhQExRgMgi0GWXUQFkp2A2uv8Hfv6mrP8nLFiKX
DriHdBpboWe4RPCNtayCPSS0c/hoBBEx51Qgwip7R40rhOd9hqabfgYKeKFs2bL1ID3/ymCV0CLf
rwGzNNpaWaryp0bFOGbAaeykrEuXLlk5f58G0ifl7SCtn23ras01paE0Ilp7dE1S46FA9k41fP/L
GvtAg3amzsOMOjZs2OAu91C5cuUUoFB2UMCTZ3nCOT7nd3oMNNwpBDESGqaMCq2jWbNm9l1sJPhx
lPN/PYVUyISINoWPimAJYt2mn0HKgO+rADK43CVFVQIDA19TaIZxmBnbVv4uFy5cuAfuw2F1vEGD
Br0FB6hF4xShgcMNJZctW+Yu8gfixMy3x5W0bds2g+BQhRcRspKN3L592w0CZOYz4sv+hjjFeB4G
lpWI6GWRVdl/lyhRoop23rdO/yuiNSOA7nzqdwEN7CvzCyFwqQOHDRvmoAxPtezcuVND2K+pAvI8
MkNZAnyWwheaKe3ZsmVbC2pEOxQEUj1Qug6CWsEwMNh25cqV/5qbmDhxogdhngavfoGvvmBThNAH
SnuNepkLiuUGFZ4IfhPrAoExWz5jIYexBgdomzNnjuLo2WK9QhIacQ6+LUpKoRFKuIQkxMjak+qG
3sUzZxJGxWp3NCT5PRrcz/ppl9mzZ3sQ3WQkohmMe/jDVja5CtzAJMjcLoWDoRUDhbkog4EUZpg8
efK/znViVWhkM+2eStAgmMeGp+H/3oM4mV5LrPshlbYKkpQT3xjhZFL13hFqJeH5lUAXzTIyA3h5
1g/cG+aK964SeMpb8B4x8UlWkpi8B8QwI2R5EI0eWhH+oLGHk9csP/30kwd1kFRT3yCD35NnM05E
h64nKjoJpwjmOUmk6E+ltGvXLg3k0cxUxnLHaWX3R6VmzZrpIYKmJ07XwSnOgixfwqRL+vr6poFl
v6E1sokW3iJ0SocSlOJZ/aj4nQq/VJmCZdK+qFevXqyusqbP2aBRH977ALavDc805iEVEVVP3KPZ
fFUHUc7vuIteoEWmFStWPGb1KFViDYzhno0gmx0xUJIHoOn3lLMkyOe6GdZPkmAhphOKRrvWsGHD
MGcLYznvct0YlOGyKlTXU1G3qdhTHBqqtYO/u3iGFtEy0YmIGb/PUPHTgdvPtHaU9bhYk169er2O
JZ+mIX/v1KlTMsX1KOZhKbPtIF/aBWgBypn6t98i/iosxQAxGmbKlOlnoZxNMeAXV1Gyof7+/u9p
H6ynSoDLIjbymDt37imPfs2ziXbth2gWpoHH0Pj7QBbtqKMOmAfWcYe06yiNVqdfhXtpSWibBW4S
Z5aE5ZZQg+My9nAsVrmkBCjmCaKmYSBbKyx8GUp7izzuDQgIcGrgTYsWLd5GudrgYo7peaor/QU5
t1eoUKFERLsH/Odk27Zt7jTefBVS8AhHqDR/fvgfOfWVDTeSlLAxD5FDFeLxQHxzIFZXmQYpzP0p
hgwZEudjMCW4pd4qh6yZBjNjG+SqaLR0ch9LlixxAwU/hiMc4PwDHx+fAOvWSGXBggXqdPpIrhWE
MHt86EDZruAmOxHGPzG7BsZYsJSPsHrTe4gVnIah59iyZYt19r8jIIBZLFSNDRJshdcUnDVrluEI
WkUPJdYU+UNCMoxgXJMmTaK8Cs748eO1+VpJnr9dbtGmgCjKfAzlPz3Pw0G8vb39BKUqIBZ0FDKW
0zapNKZy9OjRWO+AunDhQjx8vflsT/7X0tjmUzOooHU1taudNmG/A6fYDy+oNHTo0Bj1LQQHB78N
gR1kQwshEkqyAxecs0uXLtZV/2HZunWrO0SpA9puog6FWbiD8u3bt49RnwFM/kOe4/Qio9GV1atX
v4SLOK+8EwGZWc7Dhw93AyUKgwr7xCfgSIsguGZfblfI6NGjPTAkb0isXJDhFuIZlSpVKgZ3+te7
5GMsgYGBHvqSBlKYTiQs6gaVOJZKzEwBo2xRY8aMSQS5W5stWzYzCjg2pXHjxsnIrxkjShtVu3fv
nvmQho/X7Onb+fLl6/vodwlXSf369TXGQd3fJhJBKc6ilKV6R2OHgCdOli9f7oGPrGnrwLEK+BcV
Or5YsWJFUY53NLInsr0dduzYocU7tOTPQyITeydRbAkhoFaVN/ktWLDg54TKGkl9ED9/HyXvGXoS
c2wIHCUxkchQymvcLnk5C2cpKRJuXfLfFth4VtBhngiYCqiD/zVaaD++cjaV3B0r0AprJWnw/PzO
j+/O7+XlVYEGqYMCdQeqzYwhXFGUd9uJqqCoOWwKDCn2BZWW6zeWO7dv375xMlFZa1dQH8Eog0FY
IQUu83N1mD0Vor091SuHYizEP2uLBHvnjA7F/PLNHLdESGUd/DUEK/R1ccEh4Ar25YSzZs2qnXA1
GuxAo0aNYrWr/FH59ttvPSCbDeRulReM4ijhqhlc89TI3Llz4/v6+mYmtGqaI0eOpYSoB7ECDfG+
hVJoZJC9J1AHvzUUzHR26UChKliPijUhcjCDhm2H+iCqVKkSpU1lXSXWrjvB1I/ptSUcXtesWbOn
81P65s2btblqMiwye5EiRbyxhvqEdK2Bx9Y0QussWbK0BjaDsFKzKZmOwoULR7hNoSsEF2WWFtJB
Xs54enpWOHDggHU27gVC6QGnGGYzEuqpZ3gLmTwTotFQtgYCVWJdIeAtZoU5HX5+fjXieoJyWIJS
vIZhbFSexMVArDC3jHompEaNGva1oUAIs0d4bAokcqDtfe3atcsPd3DTwlzW6X9NKleu/AnIaTqv
5DqIRp7Or6SRSYUKFbIp5FRFAOf2/TdjS+ApZhce4FkjvGYR8QzgvV1xHY2IcuC1xbOgpO82bdo0
kat6YJ2RGTNmaN1ts3Si+ingOv/KWl3/urRv3/59KsD0euIyxlrJsSaEwov1rrAOyJ1WnruiT+Fw
nGVyLzRMoWrVqiXRss3WI2JNWrZsmZR3mzkoOXPmXLV+/fpnj0sA1/GpBLNGFY216eDBg7FaCbzD
bKng7IFP13eNXShHPwjyJ9oPy3pUrAgEs4/ei2LeatGihcu6z/9TgjWaBdPTp09/DoIVq7OyUAiz
voP6RtKmTbsvVapUmoB7jAY4znEOlLjGubti/DalsB0KUYH1qbi5LD169IgVxKhZs2Za8mRGX+G+
HJZvembk008/NTvj4Dr+ady4scMeVa6UnTt3JkAJzOd7GvdmQEBASir9pYEDB75Tvnz5d3ENmQiF
PwMNqsMneqM833D9MZTkRmgFQXHPEkq3RlzeZ6CBR7zXbK2UK5ylA556oVGqiuSpEqjoWOut7Nat
WxJQwHSxp0uX7sKCBQsiHKyyefNmrT/9LkriBb8Zj3Jo60Tb2IYHENSZRAcuX88BsjtF78iUKdMS
K+nZki5duiSnocwcSSp+zqFDh6wzrhV/f/+0cAJj6XIT169fdxr2RfAaNmz4ES5jMHk1nEeoAbot
IyJx6YIlefLkMSvzgGKRr+jytApWYXgEBO5kSEhIrBC3SpUqfa536ACWnVvg+xERasAhCml4nU0p
ChcuPH7o0KEu6zcgb2P1bLjVQivp2ZMCBQqYZQfUJ+Hn5+cwh9RVUrRoUbPWhQ4UcKaVHC0hj+lQ
isN6FiTwHkriku8w48aNc0cRtuu5GudpJT97QgWrg8p86MLimlrJLhUq2IR0OiCN/azkaAt59oRw
mj4U/P1Pts1KYiK4pQwaPiBORZhr31T/mZMNGzYkkF9X5eKXY2WJoqxZsy60KYSnp2ctKznaMmbM
GG0VaSY7i2QSMuayTkVLUCg3FNW4C4XgoTfGfSYF1m5j1/vXrFnj0jkMmzZt8gDizdZQckt169bN
YZ2KkRCBtNIzdRCuRvtbjCYDValSpQDoYLZXQjH6WKeeXaFy66tiIZbX27Vr59L5C23btv2A6MAM
W/voo48u9OrVyyULahAyl7QpBGjh9PyNRyUgIOA9yKRZPjljxozH+Z3UOvXsitZgUA8iDfYP1uLS
RcXKlCnja+vroOHsO/HHVIoVK2ZXCB8fn8pWcpQEPvo6btLs9wFC/F2uXLkwN6Z95qRBgwbZNbQu
Xbp0DytXruwy/6m5GLijibaGI6IJtk7FSOTzCxUqZAb4pEmT5nqTJk2iPAwvODj4HbjNAikrruwm
hNql61T+p8Xb29tfFQOhuti+fXuXrR7fo0cPLTZqlgHSx6r69es7bMsYHdFcDkikhu+bRdHy5cv3
+JT4CGTKlCkaC5IyV65cG3Q/hnATlAjq2rXrsztayibaHQ6S9x6k7ydVDhXz3alTp1xWMbiiuiia
6aGUu5gear+LqEpISIiWI3wZ5a2K4hol4+/voJvTXyY1Oadq1aq5Ic/mmwWIeNHLy6v+unXrnh1l
0M5yM2bM0NJ67hDGBM2aNXuxWrVqWqk1dZEiRbT4xj5VDhZ8i8q27/gXU+nSpUtiINmQNYWGuKJo
LTCu/TEaNmz4WqlSpYpqAHFKawUZGvMcHCDSLaFt0rdv3wQ0fjV40jkpKeU+6O/vX8Q6/fTKyJEj
tcbyaxRe+2uWxTe2xo/3yZIly/CcOXPOhUmv+vjjj3/B916Sm9BHIyr3j9KlSzdesGCBSz4t43bi
Fy1a9As9X40H8mzRlpLWaacExdWCY9oju5m6u22fptWJRll2a9aXdWmEsnTpUj0rMZFUP7kt7r9L
PcwJCgr6wLrk6ZVGjRq5Y0m+aP+P+FjT68ahDVQ1N+MOx3Uq9hJh4CkUYx8wPoeGC6pVq5bL9sgE
hRIWLFiwrbqV1YC862qdOnXyWacjFdAgAQiWR6O4cAl/WWUwO+yiCFtBtcDu3bs79aVz0qRJZoN6
uUJFUdTJBZAxaPTo0bG6htYTI6BCVRr9phQAFDiCJUzNkydPMBVSjXNlid3zU9mZNfN669atLq0U
+IE+Yr0FyRtBHsyEIazxDgoaZF0SqbRu3ToZZG8k6KVxECJ8NyjHLsoQgsvJs3r1aqc/vnXo0CER
6FINUqspjw/hDZr57dJFXp9ogdG/RuG1O7967r6ANcfOiqqPiBbqAAFeBt4r6ruC3i9lwKJvYI1d
nV2qqE+fPglQJrN8EvdeyZs37zRfX99iY8eOjdI0v8GDB4svpSTEnYZimllruMyxENIorzXxn5aS
JUsGqjEgcoeGDh0aqxuPacvEXr16eRC+JfPx8dEi0evk29WY4iS4o8P6QAR7d5qTgC5FRT6B9fOg
QZEbN25Emfm3bNkykRZcxWWabQlwOSdBRr/Fixc/PUsKOSOKHmiUX1QJMO/6VrJLZdq0afHw3Voa
8E0arCgWPJKGP4ICmLCSv/chpydBpx5t2rSx7yDojADvbrg38wEMjtDJSnZaRKRRzvS4m6+FCnJV
ikhq166dxrrk2REg1R2rCEAZtOnpQQiTS2ZS46+1prZ7/fr15Q5SgkDlqPAxuIWD+HajBLzzAf9f
4b1bIafNtbWxdXuUpEqVKrl4zi31C2Dl5hn79u0z55wRXEsl0OCM8qSwElfV7Jkhjmi9Vm33CAwM
TKhl9/TVD5i9CZu/TsWU0DUTJkww10ZF5s2b56ZwkXDuNW9v77S4gioowGDgdzOVbF/uUGEbPv48
oeAmDa4pV65ctvnz50d71BJKlDh79uyb9ezPPvtspNIGDhyYMDg42OlBv+TFrF0lvkCI+WxNx9PS
vxp4iqWuALK1BMAD9diVKVOm0ooVK7SMToKaNWuGubFpeELUkQrFao6lT4WY7sZS7avEKmKhoi+T
vp9oZQLM3Z9KT33gwIEY9e5NnTrVTV8aiSDM9wSiiROEnOabBKj0AYgzzlzohOBmzOp2qgu4S1Er
+dmQnj17psRCzWihbNmy7cBK2zZu3Nj+cadevXpFqMyO1k+nRIzcpgAWAlxC2XajAGMLFy5cG+TJ
NHv2bJdCMOFvrSxZshyRq0O5D9WtW9e+qy2haiU4xWTrZ6QCan6o/g7ln4hiDpHPs/Vdgsoy2wjR
YDOCgoJeU+gn6datmxuN+3Xx4sWrmAQnhXBvrqUMGkZXGxhPt2fPnlhl5rynv5QBZLgCKf7UttG9
VrhF0XeVLl06SpNlcDdmjonCXRDmidnJN05EcTYVadaGpvK24C6qcaQiwqiKZV/G/yazLnVKcBVf
qDKxsn8gkLGyf+WjAg96QwinMoAUByGCwXCiUijnetJ/+uKLL8xAnbZt27ppArC5KQJp3br129SJ
+egFSkyaOHHis4USuIn8NP4B+U1Vqogl1nEXyxup/bmjIliX2d9LB/wg1mZwPSotWrRIDodYAkex
z9CCwJ7FBdg3hAEBk6KkTs1Oh+DWVfiLYt+BaxW0kp8d6dKlSxL8bXdIoFkaB0vbp51sdQ4YVr+B
uS4yAZ7L2xQCS4315YVCi2Z305CFcH/7cVn3iXAcdg+CIOeERE+zfkYoPCs+6LDAqosdkFanhwNe
vHgxnpaMXrt2rRtHvCNHjlhn/gNSvXr1FwgP39DnauB+i+WL9xIB2FfLr1GjxgeVK1cOc/X8R4Uo
I53tY1T+/Pl7WclxJoMGDXqF/J8lfNwwa9YsO3eBQMfPmzfvdBAsxEqKVBo1avQuzxJZ/adQoULj
cK/hhsSHDx/WZ3Ht3vMm7qpQwYIFAzGwECKuZrjfQqpjjRmxLn9yBZgdTaGPA7X3FRFAJL/Chzrs
dYGld6NCvKyfEQrWEJ/n/S6FwH+v2rRpk3UmbiQwMDAzZZEytteIJpAtPkr6AshVi5D6Om4sSiOt
iGDy4UIvyn1QN50fXe2X3xp19TIGkxfOMpoo54QINUpkdg6QgXGvjOxIyZIl20KyY/VTQIwFnjBM
jZcrV65tEK50t27dss78TyBiyUCOP6hop5fbQ8lm6pk0wEXcTpyuyEZ+C+rd5KE5qFcze/bsc2ik
lbjCC1jtdOsyIx07doyUYEpocF+U4poamEafDg/JANIkhVt8yt8OGiIAKt5FEa+DTHtxNaNRyKYY
Uj1QqSUuZxX3miEEnFuKUsTJx8JoCZlLCfm6CDpod7p2lSpVerlXr15uo0aNUndzYgq8HGXZPGbM
GKdDRyyhsgqvw9fXN05HEtWrVy8FZbmXIUMGrRGhjd61O66sVYN+HQbC8LvfL7/84tSqt7gBHxT8
tCyexr8N2bzAX/1/C4XYB4J2r1KlSpb9+/fHHz58ePyQkJAXcFMeHBppprmkFcmTWcYApZo2adKk
J/cjGf7NVyOOqTjNp9iOdfWEfNVFszeRfg2/GKXZTAMGDHid51xW4bHKMT/88IN1Jvblm2++SSBC
TINdwzoHk3cvSOb3WPh1GsY+T2LEiBHuKPp6XIrTUwXq16+fjmeNUFc7qPkNz+9Wp06dwps3b35h
w4YNGn39XokSJYJIn8V1S3n+ZBSlBlFcEtBI/Ko0yqrdCjUM0Okhe/+K4CuLoOk7gD0DbWpMKvE2
hLK2dUm848ePW/9FLlTKBD0DuP4TK4lTt4E11gQpils/tbPxd7iMqyjLm506dXLHBbyINRenvL99
9913LpmlToOnh6fMwZgag4qlQUkv3HEXyr8PBf1NYzxQkln8Pink4v/wd655UmTJkiUJUIDPyfRZ
ZRotbh56VzoKnWrq1KlONS6MPKf8qpSCyolSb6erJWfOnJPIyz2suQz/D8fCt6Ps5/DnU6xLYiw9
evRIMXbs2Bcg5PHgTVaqCV9fgYwOkXHJjXXo0CEDingY93Me9/Lkug2bEIZ+Kp8L3O0cN26cPcMH
Dx6UpQ1ESTJZSZEKFb5ECgGx2zZt2rRwv1+MHz9eyubh4+OTCKL2CrD7Yps2bRJQydYVMZMiRYo0
tRBP2zFpG0kzLA/SV8e6JEZCeBsPQq4vxtngXNVxk9UoxyfUZUJt6kJZ3OEN83FjdzG47LibmeI2
I0eOfM96xJMrRYsWbaLKAvo6Qo5EEI3GE5O/A6/4Ew13evgYFaRZXDcVBuLLy8+e/b8J4YsXL1a/
gEZ0v0TFZaLBWhGiziI025YxY8ZjkNw9KNFyYvgg/O57utbcGE0h1PwQl3EDy/wVJWiIwhl3Rlmr
d+nSJX65cuXi275/REe0gS3PnUGdzQcF+tPgX/Ouc5RprZ+fXw44RApQ6WeUUYa2gGuGopR3QKwn
XyGAN9P1TGOEUFE+uI+qVGB5CrmawnyLz41SxUGqxuh5NPIxLKYw/jU5vtYb9BhKpe0VyaJyFLJd
QxnOkn4WxTiHBZkuaCrvHO8P1FwI65HREvGKbt26mZ5XGi9AeaI836F488jbEhS/VXQHBLVq1aoi
hPMj66cR7e4nBdH3INzUJo6V/F4CSb8NpzhFuW+tW7fuyV8qgMqvpcrCss2QdR36TQPdByWiPD6A
EPYtKsBM4afhzUcvQTYVclWDWYDSzjSWJw3+vmZ6aRwG5DU+pPBjlKmHfD3XP0CJRgcEBLjE50Iq
P6F8ZuExnm0bsaWvs+NcuQ0jaJpQfIW6u6dBOiChn/XO2yhI7CzC5WoJCgpKgYWeBe7motHB+MPR
qiwhRHShG4L5Ec8ZDyLomcNQuqooioHLhQsXar7DK7DwoqS3LF68eFMigNw0/otbt26VpYmE7ZVS
cL6pfHJMhWjDgwZZoU4iLy+vpiDFRCk8x8OyZcvW27lzp3Vl9AU3q6mN6SjvtzIquFcFUMRHCgEK
h8ArMliXPvmCr7d/toZIBqsQ+NvggQMHevTp08edCrXOxlwgWf409Cb4yUTeNZi/M3ATpwjLdsE7
ik2ZMsUdwpYRDnAdaL+skVHWrTGS3r17v0F5zEhuTU8EjTQ7THuEXwoMDIzR+lhz5szR11IvynEJ
dPwZNFKYOaJUqVLlrLqM9QXiY02AuVGWVi+msWZhWVMhgoVctRMdjV5y1apVDhEIDfUaDdRX3x4q
VarkXwbhf9PLRz6iPJLaGRk1atTLoOCPegeu7EcigGgvdgIypEEZLnt6eg6Fl7zE/2dRjPVEIL3k
okCK/+5YTSCvuSpJh1yH/kKMbgGB5YYOHWpdFX0ZMGCAVl6Jj1tJBLFL0K9fP/dly5aZc/j0zlIK
KvQKJHcGxPMuFbv16NGj5ryrBd7yCUh0TWXEEEbaECQqQrSiMSGzUKpdRFMJ27Zt+zL5v4oiaASW
xnueAYFjdZO4WBXgM5N6L0GHjVRSa/6ahceB1rP49xjB94gRIxLCHeqAOoshX7th5D/gNsZpaWTO
aaZ2ARTiJpb7vcJC/v4CyTyLG4m1L4Y+Pj6NxFfgE/q201xh6VdffWWddZRff/013po1a/TJXaOs
NChZ3dOvUTfXvL29zYJoKHtWKQP5vg5XWQvyDTc3/5elWrVqvuvXrzdaTUO9jFL8LKUAvsfNnDkz
2q6DGL0hStYc1p+NSCM5BK8YlvU1FXqVhhkodOBdCk3voCQfgg6zUc6LNFSsfS0U4aRcZqAw73oI
8fyWMLWZv79/WRAsDw2ai0YvSx7Kcq4S+WwBYW7B/y0oSwuioRDuuw/iFYP7vKBISc+CQ6y4du2a
244dO56+OR40TmEVGtdxl/9dukApoae74FqViMuY0L1796T6wCYihkLMxdIu4O9dupjZo0II/DJR
1lJcpAlNo3MoYkGZf1LfilwtiOGSXtEnVoC/NSo4ljE9Jr18j4oGtbRv3/4DfPnfVOjUPXv2xFPY
mS9fvuG4jD0oxS/WpbEqIEVCFLMuedhKXjQL/i6H6fa2HQpVaWxtw3BHB/WhT+3auVDpdmWCN5yI
7Tmy/7rA/ktS8IcgxV3IWG4rOUaiNZ94bk0UQFalUUZ/TJ48OSFWps/X52mAu0DwKOvyOJNdu3a9
CkdI165du7xEEHnhVXmDg4Pz9urVS7+1ZkTy4sWLJ9dfrskaFBSUl8DIl9/TU6dOfYMy1bAe9fTK
uXPntIioWc8ZUriBuD5GzBnfqnEZFWn4O/jkYTT8CCzzQZ06dd7JlCnTYSpWu+Jcgs/ktG75TwhR
09O1sWtE4uvrWw6UMEP3IV7BWk/BOhVl6d+//5s0+O+El5O0RRNK1gxE+Kd69eo54BB/46I2gBav
HzlyxGXu6bm4WO7evesh9iyUSJUq1X2ihDZAa/zoTBBWt7SiC6DYTP+Hm4yVosEZDur5sPe25sLn
8mQLBDA5DWn2wNKhjzn6hN61a9esnTt3Tpg/f36FcR4QNA9CSg8a2qNFixYJatWqlaBcuXIJCDcT
EKIlABFWcyzUxiuTJk1KhJswK9gIgXAjl3lPlNaJeC7/ouDXU6m/wKYUtgMXoF7Nv+ACJ9OnT38S
HnDyww8/PM21UhytB20OogctZqZeyIN+fn7FiffrWejwB8qTE6Wpar3qufxXZNq0aS96enoGQzTN
LOxHlcPZg6jlNgpk9tSCqbe3Hv9c/svSqVOn9D4+PpXy5MkTgJJ0xWV0JXLoiivpClfo6u3t3RV3
0ZVrupYqVcqch4sMwk1sAymMYij+HzBggFPzJp7LUyxVq1atC8/Yyt/nnCFGEi/e/wGe70+T4eO2
6AAAAABJRU5ErkJggg==</Image>
        <Text id="Profile.Org.Postal.Country" row="0" column="0" columnspan="0" multiline="False" multilinerows="3" locked="False" label="Profile.Org.Postal.Country" readonly="False" visible="False" required="False" regex="" validationmessage="" tooltip="" tracked="False"><![CDATA[Schweiz]]></Text>
        <Text id="Profile.Org.Postal.LZip" row="0" column="0" columnspan="0" multiline="False" multilinerows="3" locked="False" label="Profile.Org.Postal.LZip" readonly="False" visible="False" required="False" regex="" validationmessage="" tooltip="" tracked="False"><![CDATA[CH]]></Text>
        <Text id="Profile.Org.Title" row="0" column="0" columnspan="0" multiline="False" multilinerows="3" locked="False" label="Profile.Org.Title" readonly="False" visible="False" required="False" regex="" validationmessage="" tooltip="" tracked="False"><![CDATA[Kanton Zürich]]></Text>
        <Text id="Profile.User.Alias" row="0" column="0" columnspan="0" multiline="False" multilinerows="3" locked="False" label="Profile.User.Alias" readonly="False" visible="False" required="False" regex="" validationmessage="" tooltip="" tracked="False"><![CDATA[Scb]]></Text>
        <Text id="Profile.User.Email" row="0" column="0" columnspan="0" multiline="False" multilinerows="3" locked="False" label="Profile.User.Email" readonly="False" visible="False" required="False" regex="" validationmessage="" tooltip="" tracked="False"><![CDATA[barbara.schneider@mba.zh.ch]]></Text>
        <Text id="Profile.User.Fax" row="0" column="0" columnspan="0" multiline="False" multilinerows="3" locked="False" label="Profile.User.Fax" readonly="False" visible="False" required="False" regex="" validationmessage="" tooltip="" tracked="False"><![CDATA[+41 43 259 77 39]]></Text>
        <Text id="Profile.User.FirstName" row="0" column="0" columnspan="0" multiline="False" multilinerows="3" locked="False" label="Profile.User.FirstName" readonly="False" visible="False" required="False" regex="" validationmessage="" tooltip="" tracked="False"><![CDATA[Barbara]]></Text>
        <Text id="Profile.User.Function" row="0" column="0" columnspan="0" multiline="False" multilinerows="3" locked="False" label="Profile.User.Function" readonly="False" visible="False" required="False" regex="" validationmessage="" tooltip="" tracked="False"><![CDATA[Projektleiterin]]></Text>
        <Text id="Profile.User.LastName" row="0" column="0" columnspan="0" multiline="False" multilinerows="3" locked="False" label="Profile.User.LastName" readonly="False" visible="False" required="False" regex="" validationmessage="" tooltip="" tracked="False"><![CDATA[Schneider]]></Text>
        <Text id="Profile.User.Mobile" row="0" column="0" columnspan="0" multiline="False" multilinerows="3" locked="False" label="Profile.User.Mobile" readonly="False" visible="False" required="False" regex="" validationmessage="" tooltip="" tracked="False"><![CDATA[ ]]></Text>
        <Text id="Profile.User.OuLev1" row="0" column="0" columnspan="0" multiline="False" multilinerows="3" locked="False" label="Profile.User.OuLev1" readonly="False" visible="False" required="False" regex="" validationmessage="" tooltip="" tracked="False"><![CDATA[Kanton Zürich]]></Text>
        <Text id="Profile.User.OuLev2" row="0" column="0" columnspan="0" multiline="False" multilinerows="3" locked="False" label="Profile.User.OuLev2" readonly="False" visible="False" required="False" regex="" validationmessage="" tooltip="" tracked="False"><![CDATA[Bildungsdirektion]]></Text>
        <Text id="Profile.User.OuLev3" row="0" column="0" columnspan="0" multiline="False" multilinerows="3" locked="False" label="Profile.User.OuLev3" readonly="False" visible="False" required="False" regex="" validationmessage="" tooltip="" tracked="False"><![CDATA[Mittelschul- und Berufsbildungsamt]]></Text>
        <Text id="Profile.User.OuLev4" row="0" column="0" columnspan="0" multiline="False" multilinerows="3" locked="False" label="Profile.User.OuLev4" readonly="False" visible="False" required="False" regex="" validationmessage="" tooltip="" tracked="False"><![CDATA[Betriebliche Bildung]]></Text>
        <Text id="Profile.User.OuMail" row="0" column="0" columnspan="0" multiline="False" multilinerows="3" locked="False" label="Profile.User.OuMail" readonly="False" visible="False" required="False" regex="" validationmessage="" tooltip="" tracked="False"><![CDATA[ ]]></Text>
        <Text id="Profile.User.OuPhone" row="0" column="0" columnspan="0" multiline="False" multilinerows="3" locked="False" label="Profile.User.OuPhone" readonly="False" visible="False" required="False" regex="" validationmessage="" tooltip="" tracked="False"><![CDATA[+41 43 259 77 00]]></Text>
        <Text id="Profile.User.Phone" row="0" column="0" columnspan="0" multiline="False" multilinerows="3" locked="False" label="Profile.User.Phone" readonly="False" visible="False" required="False" regex="" validationmessage="" tooltip="" tracked="False"><![CDATA[+41 43 259 77 52]]></Text>
        <Text id="Profile.User.Postal.City" row="0" column="0" columnspan="0" multiline="False" multilinerows="3" locked="False" label="Profile.User.Postal.City" readonly="False" visible="False" required="False" regex="" validationmessage="" tooltip="" tracked="False"><![CDATA[Zürich]]></Text>
        <Text id="Profile.User.Postal.POBox" row="0" column="0" columnspan="0" multiline="False" multilinerows="3" locked="False" label="Profile.User.Postal.POBox" readonly="False" visible="False" required="False" regex="" validationmessage="" tooltip="" tracked="False"><![CDATA[ ]]></Text>
        <Text id="Profile.User.Postal.Street" row="0" column="0" columnspan="0" multiline="False" multilinerows="3" locked="False" label="Profile.User.Postal.Street" readonly="False" visible="False" required="False" regex="" validationmessage="" tooltip="" tracked="False"><![CDATA[Ausstellungsstrasse 80]]></Text>
        <Text id="Profile.User.Postal.Zip" row="0" column="0" columnspan="0" multiline="False" multilinerows="3" locked="False" label="Profile.User.Postal.Zip" readonly="False" visible="False" required="False" regex="" validationmessage="" tooltip="" tracked="False"><![CDATA[8090]]></Text>
        <Text id="Profile.User.PresenceTime" row="0" column="0" columnspan="0" multiline="False" multilinerows="3" locked="False" label="Profile.User.PresenceTime" readonly="False" visible="False" required="False" regex="" validationmessage="" tooltip="" tracked="False"><![CDATA[ ]]></Text>
        <Image id="Profile.User.Sign" row="0" column="0" columnspan="0" label="Profile.User.Sign" locked="False" readonly="False" visible="False">iVBORw0KGgoAAAANSUhEUgAAAAEAAAABCAYAAAAfFcSJAAAAAXNSR0IArs4c6QAAAARnQU1BAACx
jwv8YQUAAAAJcEhZcwAADsMAAA7DAcdvqGQAAAAadEVYdFNvZnR3YXJlAFBhaW50Lk5FVCB2My41
LjEwMPRyoQAAAA1JREFUGFdj+P//PwMACPwC/ohfBuAAAAAASUVORK5CYII=</Image>
        <Text id="Profile.User.Title" row="0" column="0" columnspan="0" multiline="False" multilinerows="3" locked="False" label="Profile.User.Title" readonly="False" visible="False" required="False" regex="" validationmessage="" tooltip="" tracked="False"><![CDATA[ ]]></Text>
        <Text id="Profile.User.Url" row="0" column="0" columnspan="0" multiline="False" multilinerows="3" locked="False" label="Profile.User.Url" readonly="False" visible="False" required="False" regex="" validationmessage="" tooltip="" tracked="False"><![CDATA[www.mba.zh.ch]]></Text>
      </Profile>
      <Author windowwidth="0" windowheight="0" minwindowwidth="0" maxwindowwidth="0" minwindowheight="0" maxwindowheight="0">
        <Text id="Author.User.Alias" row="0" column="0" columnspan="0" multiline="False" multilinerows="3" locked="False" label="Author.User.Alias" readonly="False" visible="False" required="False" regex="" validationmessage="" tooltip="" tracked="False"><![CDATA[Scb]]></Text>
        <Text id="Author.User.Email" row="0" column="0" columnspan="0" multiline="False" multilinerows="3" locked="False" label="Author.User.Email" readonly="False" visible="False" required="False" regex="" validationmessage="" tooltip="" tracked="False"><![CDATA[barbara.schneider@mba.zh.ch]]></Text>
        <Text id="Author.User.Fax" row="0" column="0" columnspan="0" multiline="False" multilinerows="3" locked="False" label="Author.User.Fax" readonly="False" visible="False" required="False" regex="" validationmessage="" tooltip="" tracked="False"><![CDATA[+41 43 259 77 39]]></Text>
        <Text id="Author.User.FirstName" row="0" column="0" columnspan="0" multiline="False" multilinerows="3" locked="False" label="Author.User.FirstName" readonly="False" visible="False" required="False" regex="" validationmessage="" tooltip="" tracked="False"><![CDATA[Barbara]]></Text>
        <Text id="Author.User.Function" row="0" column="0" columnspan="0" multiline="False" multilinerows="3" locked="False" label="Author.User.Function" readonly="False" visible="False" required="False" regex="" validationmessage="" tooltip="" tracked="False"><![CDATA[Projektleiterin]]></Text>
        <Text id="Author.User.LastName" row="0" column="0" columnspan="0" multiline="False" multilinerows="3" locked="False" label="Author.User.LastName" readonly="False" visible="False" required="False" regex="" validationmessage="" tooltip="" tracked="False"><![CDATA[Schneider]]></Text>
        <Text id="Author.User.Mobile" row="0" column="0" columnspan="0" multiline="False" multilinerows="3" locked="False" label="Author.User.Mobile" readonly="False" visible="False" required="False" regex="" validationmessage="" tooltip="" tracked="False"><![CDATA[ ]]></Text>
        <Text id="Author.User.OuLev1" row="0" column="0" columnspan="0" multiline="False" multilinerows="3" locked="False" label="Author.User.OuLev1" readonly="False" visible="False" required="False" regex="" validationmessage="" tooltip="" tracked="False"><![CDATA[Kanton Zürich]]></Text>
        <Text id="Author.User.OuLev2" row="0" column="0" columnspan="0" multiline="False" multilinerows="3" locked="False" label="Author.User.OuLev2" readonly="False" visible="False" required="False" regex="" validationmessage="" tooltip="" tracked="False"><![CDATA[Bildungsdirektion]]></Text>
        <Text id="Author.User.OuLev3" row="0" column="0" columnspan="0" multiline="False" multilinerows="3" locked="False" label="Author.User.OuLev3" readonly="False" visible="False" required="False" regex="" validationmessage="" tooltip="" tracked="False"><![CDATA[Mittelschul- und Berufsbildungsamt]]></Text>
        <Text id="Author.User.OuLev4" row="0" column="0" columnspan="0" multiline="False" multilinerows="3" locked="False" label="Author.User.OuLev4" readonly="False" visible="False" required="False" regex="" validationmessage="" tooltip="" tracked="False"><![CDATA[Betriebliche Bildung]]></Text>
        <Text id="Author.User.OuMail" row="0" column="0" columnspan="0" multiline="False" multilinerows="3" locked="False" label="Author.User.OuMail" readonly="False" visible="False" required="False" regex="" validationmessage="" tooltip="" tracked="False"><![CDATA[ ]]></Text>
        <Text id="Author.User.OuPhone" row="0" column="0" columnspan="0" multiline="False" multilinerows="3" locked="False" label="Author.User.OuPhone" readonly="False" visible="False" required="False" regex="" validationmessage="" tooltip="" tracked="False"><![CDATA[+41 43 259 77 00]]></Text>
        <Text id="Author.User.Phone" row="0" column="0" columnspan="0" multiline="False" multilinerows="3" locked="False" label="Author.User.Phone" readonly="False" visible="False" required="False" regex="" validationmessage="" tooltip="" tracked="False"><![CDATA[+41 43 259 77 52]]></Text>
        <Text id="Author.User.Postal.City" row="0" column="0" columnspan="0" multiline="False" multilinerows="3" locked="False" label="Author.User.Postal.City" readonly="False" visible="False" required="False" regex="" validationmessage="" tooltip="" tracked="False"><![CDATA[Zürich]]></Text>
        <Text id="Author.User.Postal.POBox" row="0" column="0" columnspan="0" multiline="False" multilinerows="3" locked="False" label="Author.User.Postal.POBox" readonly="False" visible="False" required="False" regex="" validationmessage="" tooltip="" tracked="False"><![CDATA[ ]]></Text>
        <Text id="Author.User.Postal.Street" row="0" column="0" columnspan="0" multiline="False" multilinerows="3" locked="False" label="Author.User.Postal.Street" readonly="False" visible="False" required="False" regex="" validationmessage="" tooltip="" tracked="False"><![CDATA[Ausstellungsstrasse 80]]></Text>
        <Text id="Author.User.Postal.Zip" row="0" column="0" columnspan="0" multiline="False" multilinerows="3" locked="False" label="Author.User.Postal.Zip" readonly="False" visible="False" required="False" regex="" validationmessage="" tooltip="" tracked="False"><![CDATA[8090]]></Text>
        <Text id="Author.User.PresenceTime" row="0" column="0" columnspan="0" multiline="False" multilinerows="3" locked="False" label="Author.User.PresenceTime" readonly="False" visible="False" required="False" regex="" validationmessage="" tooltip="" tracked="False"><![CDATA[ ]]></Text>
        <Image id="Author.User.Sign" row="0" column="0" columnspan="0" label="Author.User.Sign" locked="False" readonly="False" visible="False">iVBORw0KGgoAAAANSUhEUgAAAAEAAAABCAYAAAAfFcSJAAAAAXNSR0IArs4c6QAAAARnQU1BAACx
jwv8YQUAAAAJcEhZcwAADsMAAA7DAcdvqGQAAAAadEVYdFNvZnR3YXJlAFBhaW50Lk5FVCB2My41
LjEwMPRyoQAAAA1JREFUGFdj+P//PwMACPwC/ohfBuAAAAAASUVORK5CYII=</Image>
        <Text id="Author.User.Title" row="0" column="0" columnspan="0" multiline="False" multilinerows="3" locked="False" label="Author.User.Title" readonly="False" visible="False" required="False" regex="" validationmessage="" tooltip="" tracked="False"><![CDATA[ ]]></Text>
        <Text id="Author.User.Url" row="0" column="0" columnspan="0" multiline="False" multilinerows="3" locked="False" label="Author.User.Url" readonly="False" visible="False" required="False" regex="" validationmessage="" tooltip="" tracked="False"><![CDATA[www.mba.zh.ch]]></Text>
      </Author>
      <Signer_0 windowwidth="0" windowheight="0" minwindowwidth="0" maxwindowwidth="0" minwindowheight="0" maxwindowheight="0">
        <Text id="Signer_0.Id" row="0" column="0" columnspan="0" multiline="False" multilinerows="3" locked="False" label="Signer_0.Id" readonly="False" visible="False" required="False" regex="" validationmessage="" tooltip="" tracked="False"><![CDATA[3309ad20-751d-4e8e-8b4c-a72c065bffb8]]></Text>
        <Text id="Signer_0.OrganizationUnitId" row="0" column="0" columnspan="0" multiline="False" multilinerows="3" locked="False" label="Signer_0.OrganizationUnitId" readonly="False" visible="False" required="False" regex="" validationmessage="" tooltip="" tracked="False"><![CDATA[5f984b26-4ce2-46fd-84aa-1f7db548afe8]]></Text>
        <Text id="Signer_0.Org.Postal.Country" row="0" column="0" columnspan="0" multiline="False" multilinerows="3" locked="False" label="Signer_0.Org.Postal.Country" readonly="False" visible="False" required="False" regex="" validationmessage="" tooltip="" tracked="False"><![CDATA[Schweiz]]></Text>
        <Text id="Signer_0.Org.Postal.LZip" row="0" column="0" columnspan="0" multiline="False" multilinerows="3" locked="False" label="Signer_0.Org.Postal.LZip" readonly="False" visible="False" required="False" regex="" validationmessage="" tooltip="" tracked="False"><![CDATA[CH]]></Text>
        <Text id="Signer_0.Org.Title" row="0" column="0" columnspan="0" multiline="False" multilinerows="3" locked="False" label="Signer_0.Org.Title" readonly="False" visible="False" required="False" regex="" validationmessage="" tooltip="" tracked="False"><![CDATA[Kanton Zürich]]></Text>
        <Text id="Signer_0.User.Alias" row="0" column="0" columnspan="0" multiline="False" multilinerows="3" locked="False" label="Signer_0.User.Alias" readonly="False" visible="False" required="False" regex="" validationmessage="" tooltip="" tracked="False"><![CDATA[Scb]]></Text>
        <Text id="Signer_0.User.Email" row="0" column="0" columnspan="0" multiline="False" multilinerows="3" locked="False" label="Signer_0.User.Email" readonly="False" visible="False" required="False" regex="" validationmessage="" tooltip="" tracked="False"><![CDATA[barbara.schneider@mba.zh.ch]]></Text>
        <Text id="Signer_0.User.Fax" row="0" column="0" columnspan="0" multiline="False" multilinerows="3" locked="False" label="Signer_0.User.Fax" readonly="False" visible="False" required="False" regex="" validationmessage="" tooltip="" tracked="False"><![CDATA[+41 43 259 77 39]]></Text>
        <Text id="Signer_0.User.FirstName" row="0" column="0" columnspan="0" multiline="False" multilinerows="3" locked="False" label="Signer_0.User.FirstName" readonly="False" visible="False" required="False" regex="" validationmessage="" tooltip="" tracked="False"><![CDATA[Barbara]]></Text>
        <Text id="Signer_0.User.Function" row="0" column="0" columnspan="0" multiline="False" multilinerows="3" locked="False" label="Signer_0.User.Function" readonly="False" visible="False" required="False" regex="" validationmessage="" tooltip="" tracked="False"><![CDATA[Projektleiterin]]></Text>
        <Text id="Signer_0.User.LastName" row="0" column="0" columnspan="0" multiline="False" multilinerows="3" locked="False" label="Signer_0.User.LastName" readonly="False" visible="False" required="False" regex="" validationmessage="" tooltip="" tracked="False"><![CDATA[Schneider]]></Text>
        <Text id="Signer_0.User.Mobile" row="0" column="0" columnspan="0" multiline="False" multilinerows="3" locked="False" label="Signer_0.User.Mobile" readonly="False" visible="False" required="False" regex="" validationmessage="" tooltip="" tracked="False"><![CDATA[ ]]></Text>
        <Text id="Signer_0.User.OuLev1" row="0" column="0" columnspan="0" multiline="False" multilinerows="3" locked="False" label="Signer_0.User.OuLev1" readonly="False" visible="False" required="False" regex="" validationmessage="" tooltip="" tracked="False"><![CDATA[Kanton Zürich]]></Text>
        <Text id="Signer_0.User.OuLev2" row="0" column="0" columnspan="0" multiline="False" multilinerows="3" locked="False" label="Signer_0.User.OuLev2" readonly="False" visible="False" required="False" regex="" validationmessage="" tooltip="" tracked="False"><![CDATA[Bildungsdirektion]]></Text>
        <Text id="Signer_0.User.OuLev3" row="0" column="0" columnspan="0" multiline="False" multilinerows="3" locked="False" label="Signer_0.User.OuLev3" readonly="False" visible="False" required="False" regex="" validationmessage="" tooltip="" tracked="False"><![CDATA[Mittelschul- und Berufsbildungsamt]]></Text>
        <Text id="Signer_0.User.OuLev4" row="0" column="0" columnspan="0" multiline="False" multilinerows="3" locked="False" label="Signer_0.User.OuLev4" readonly="False" visible="False" required="False" regex="" validationmessage="" tooltip="" tracked="False"><![CDATA[Betriebliche Bildung]]></Text>
        <Text id="Signer_0.User.OuMail" row="0" column="0" columnspan="0" multiline="False" multilinerows="3" locked="False" label="Signer_0.User.OuMail" readonly="False" visible="False" required="False" regex="" validationmessage="" tooltip="" tracked="False"><![CDATA[ ]]></Text>
        <Text id="Signer_0.User.OuPhone" row="0" column="0" columnspan="0" multiline="False" multilinerows="3" locked="False" label="Signer_0.User.OuPhone" readonly="False" visible="False" required="False" regex="" validationmessage="" tooltip="" tracked="False"><![CDATA[+41 43 259 77 00]]></Text>
        <Text id="Signer_0.User.Phone" row="0" column="0" columnspan="0" multiline="False" multilinerows="3" locked="False" label="Signer_0.User.Phone" readonly="False" visible="False" required="False" regex="" validationmessage="" tooltip="" tracked="False"><![CDATA[+41 43 259 77 52]]></Text>
        <Text id="Signer_0.User.Postal.City" row="0" column="0" columnspan="0" multiline="False" multilinerows="3" locked="False" label="Signer_0.User.Postal.City" readonly="False" visible="False" required="False" regex="" validationmessage="" tooltip="" tracked="False"><![CDATA[Zürich]]></Text>
        <Text id="Signer_0.User.Postal.POBox" row="0" column="0" columnspan="0" multiline="False" multilinerows="3" locked="False" label="Signer_0.User.Postal.POBox" readonly="False" visible="False" required="False" regex="" validationmessage="" tooltip="" tracked="False"><![CDATA[ ]]></Text>
        <Text id="Signer_0.User.Postal.Street" row="0" column="0" columnspan="0" multiline="False" multilinerows="3" locked="False" label="Signer_0.User.Postal.Street" readonly="False" visible="False" required="False" regex="" validationmessage="" tooltip="" tracked="False"><![CDATA[Ausstellungsstrasse 80]]></Text>
        <Text id="Signer_0.User.Postal.Zip" row="0" column="0" columnspan="0" multiline="False" multilinerows="3" locked="False" label="Signer_0.User.Postal.Zip" readonly="False" visible="False" required="False" regex="" validationmessage="" tooltip="" tracked="False"><![CDATA[8090]]></Text>
        <Text id="Signer_0.User.PresenceTime" row="0" column="0" columnspan="0" multiline="False" multilinerows="3" locked="False" label="Signer_0.User.PresenceTime" readonly="False" visible="False" required="False" regex="" validationmessage="" tooltip="" tracked="False"><![CDATA[ ]]></Text>
        <Image id="Signer_0.User.Sign" row="0" column="0" columnspan="0" label="Signer_0.User.Sign" locked="False" readonly="False" visible="False">iVBORw0KGgoAAAANSUhEUgAAAAEAAAABCAYAAAAfFcSJAAAAAXNSR0IArs4c6QAAAARnQU1BAACx
jwv8YQUAAAAJcEhZcwAADsMAAA7DAcdvqGQAAAAadEVYdFNvZnR3YXJlAFBhaW50Lk5FVCB2My41
LjEwMPRyoQAAAA1JREFUGFdj+P//PwMACPwC/ohfBuAAAAAASUVORK5CYII=</Image>
        <Text id="Signer_0.User.Title" row="0" column="0" columnspan="0" multiline="False" multilinerows="3" locked="False" label="Signer_0.User.Title" readonly="False" visible="False" required="False" regex="" validationmessage="" tooltip="" tracked="False"><![CDATA[ ]]></Text>
        <Text id="Signer_0.User.Url" row="0" column="0" columnspan="0" multiline="False" multilinerows="3" locked="False" label="Signer_0.User.Url" readonly="False" visible="False" required="False" regex="" validationmessage="" tooltip="" tracked="False"><![CDATA[www.mba.zh.ch]]></Text>
      </Signer_0>
      <Signer_1 windowwidth="0" windowheight="0" minwindowwidth="0" maxwindowwidth="0" minwindowheight="0" maxwindowheight="0">
        <Text id="Signer_1.Id" row="0" column="0" columnspan="0" multiline="False" multilinerows="3" locked="False" label="Signer_1.Id" readonly="False" visible="False" required="False" regex="" validationmessage="" tooltip="" tracked="False"><![CDATA[00000000-0000-0000-0000-000000000000]]></Text>
        <Text id="Signer_1.OrganizationUnitId" row="0" column="0" columnspan="0" multiline="False" multilinerows="3" locked="False" label="Signer_1.OrganizationUnitId" readonly="False" visible="False" required="False" regex="" validationmessage="" tooltip="" tracked="False"><![CDATA[ ]]></Text>
        <Text id="Signer_1.Org.Postal.Country" row="0" column="0" columnspan="0" multiline="False" multilinerows="3" locked="False" label="Signer_1.Org.Postal.Country" readonly="False" visible="False" required="False" regex="" validationmessage="" tooltip="" tracked="False"><![CDATA[ ]]></Text>
        <Text id="Signer_1.Org.Postal.LZip" row="0" column="0" columnspan="0" multiline="False" multilinerows="3" locked="False" label="Signer_1.Org.Postal.LZip" readonly="False" visible="False" required="False" regex="" validationmessage="" tooltip="" tracked="False"><![CDATA[ ]]></Text>
        <Text id="Signer_1.Org.Title" row="0" column="0" columnspan="0" multiline="False" multilinerows="3" locked="False" label="Signer_1.Org.Title" readonly="False" visible="False" required="False" regex="" validationmessage="" tooltip="" tracked="False"><![CDATA[ ]]></Text>
        <Text id="Signer_1.User.Alias" row="0" column="0" columnspan="0" multiline="False" multilinerows="3" locked="False" label="Signer_1.User.Alias" readonly="False" visible="False" required="False" regex="" validationmessage="" tooltip="" tracked="False"><![CDATA[ ]]></Text>
        <Text id="Signer_1.User.Email" row="0" column="0" columnspan="0" multiline="False" multilinerows="3" locked="False" label="Signer_1.User.Email" readonly="False" visible="False" required="False" regex="" validationmessage="" tooltip="" tracked="False"><![CDATA[ ]]></Text>
        <Text id="Signer_1.User.Fax" row="0" column="0" columnspan="0" multiline="False" multilinerows="3" locked="False" label="Signer_1.User.Fax" readonly="False" visible="False" required="False" regex="" validationmessage="" tooltip="" tracked="False"><![CDATA[ ]]></Text>
        <Text id="Signer_1.User.FirstName" row="0" column="0" columnspan="0" multiline="False" multilinerows="3" locked="False" label="Signer_1.User.FirstName" readonly="False" visible="False" required="False" regex="" validationmessage="" tooltip="" tracked="False"><![CDATA[ ]]></Text>
        <Text id="Signer_1.User.Function" row="0" column="0" columnspan="0" multiline="False" multilinerows="3" locked="False" label="Signer_1.User.Function" readonly="False" visible="False" required="False" regex="" validationmessage="" tooltip="" tracked="False"><![CDATA[ ]]></Text>
        <Text id="Signer_1.User.LastName" row="0" column="0" columnspan="0" multiline="False" multilinerows="3" locked="False" label="Signer_1.User.LastName" readonly="False" visible="False" required="False" regex="" validationmessage="" tooltip="" tracked="False"><![CDATA[ ]]></Text>
        <Text id="Signer_1.User.Mobile" row="0" column="0" columnspan="0" multiline="False" multilinerows="3" locked="False" label="Signer_1.User.Mobile" readonly="False" visible="False" required="False" regex="" validationmessage="" tooltip="" tracked="False"><![CDATA[ ]]></Text>
        <Text id="Signer_1.User.OuLev1" row="0" column="0" columnspan="0" multiline="False" multilinerows="3" locked="False" label="Signer_1.User.OuLev1" readonly="False" visible="False" required="False" regex="" validationmessage="" tooltip="" tracked="False"><![CDATA[ ]]></Text>
        <Text id="Signer_1.User.OuLev2" row="0" column="0" columnspan="0" multiline="False" multilinerows="3" locked="False" label="Signer_1.User.OuLev2" readonly="False" visible="False" required="False" regex="" validationmessage="" tooltip="" tracked="False"><![CDATA[ ]]></Text>
        <Text id="Signer_1.User.OuLev3" row="0" column="0" columnspan="0" multiline="False" multilinerows="3" locked="False" label="Signer_1.User.OuLev3" readonly="False" visible="False" required="False" regex="" validationmessage="" tooltip="" tracked="False"><![CDATA[ ]]></Text>
        <Text id="Signer_1.User.OuLev4" row="0" column="0" columnspan="0" multiline="False" multilinerows="3" locked="False" label="Signer_1.User.OuLev4" readonly="False" visible="False" required="False" regex="" validationmessage="" tooltip="" tracked="False"><![CDATA[ ]]></Text>
        <Text id="Signer_1.User.OuMail" row="0" column="0" columnspan="0" multiline="False" multilinerows="3" locked="False" label="Signer_1.User.OuMail" readonly="False" visible="False" required="False" regex="" validationmessage="" tooltip="" tracked="False"><![CDATA[ ]]></Text>
        <Text id="Signer_1.User.OuPhone" row="0" column="0" columnspan="0" multiline="False" multilinerows="3" locked="False" label="Signer_1.User.OuPhone" readonly="False" visible="False" required="False" regex="" validationmessage="" tooltip="" tracked="False"><![CDATA[ ]]></Text>
        <Text id="Signer_1.User.Phone" row="0" column="0" columnspan="0" multiline="False" multilinerows="3" locked="False" label="Signer_1.User.Phone" readonly="False" visible="False" required="False" regex="" validationmessage="" tooltip="" tracked="False"><![CDATA[ ]]></Text>
        <Text id="Signer_1.User.Postal.City" row="0" column="0" columnspan="0" multiline="False" multilinerows="3" locked="False" label="Signer_1.User.Postal.City" readonly="False" visible="False" required="False" regex="" validationmessage="" tooltip="" tracked="False"><![CDATA[ ]]></Text>
        <Text id="Signer_1.User.Postal.POBox" row="0" column="0" columnspan="0" multiline="False" multilinerows="3" locked="False" label="Signer_1.User.Postal.POBox" readonly="False" visible="False" required="False" regex="" validationmessage="" tooltip="" tracked="False"><![CDATA[ ]]></Text>
        <Text id="Signer_1.User.Postal.Street" row="0" column="0" columnspan="0" multiline="False" multilinerows="3" locked="False" label="Signer_1.User.Postal.Street" readonly="False" visible="False" required="False" regex="" validationmessage="" tooltip="" tracked="False"><![CDATA[ ]]></Text>
        <Text id="Signer_1.User.Postal.Zip" row="0" column="0" columnspan="0" multiline="False" multilinerows="3" locked="False" label="Signer_1.User.Postal.Zip" readonly="False" visible="False" required="False" regex="" validationmessage="" tooltip="" tracked="False"><![CDATA[ ]]></Text>
        <Text id="Signer_1.User.PresenceTime" row="0" column="0" columnspan="0" multiline="False" multilinerows="3" locked="False" label="Signer_1.User.PresenceTime" readonly="False" visible="False" required="False" regex="" validationmessage="" tooltip="" tracked="False"><![CDATA[ ]]></Text>
        <Image id="Signer_1.User.Sign" row="0" column="0" columnspan="0" label="Signer_1.User.Sign" locked="False" readonly="False" visible="False">iVBORw0KGgoAAAANSUhEUgAAAAEAAAABCAYAAAAfFcSJAAAAAXNSR0IArs4c6QAAAARnQU1BAACx
jwv8YQUAAAAJcEhZcwAADsMAAA7DAcdvqGQAAAAadEVYdFNvZnR3YXJlAFBhaW50Lk5FVCB2My41
LjEwMPRyoQAAAA1JREFUGFdj+P//PwMACPwC/ohfBuAAAAAASUVORK5CYII=</Image>
        <Text id="Signer_1.User.Title" row="0" column="0" columnspan="0" multiline="False" multilinerows="3" locked="False" label="Signer_1.User.Title" readonly="False" visible="False" required="False" regex="" validationmessage="" tooltip="" tracked="False"><![CDATA[ ]]></Text>
        <Text id="Signer_1.User.Url" row="0" column="0" columnspan="0" multiline="False" multilinerows="3" locked="False" label="Signer_1.User.Url" readonly="False" visible="False" required="False" regex="" validationmessage="" tooltip="" tracked="False"><![CDATA[ ]]></Text>
      </Signer_1>
      <Signer_2 windowwidth="0" windowheight="0" minwindowwidth="0" maxwindowwidth="0" minwindowheight="0" maxwindowheight="0">
        <Text id="Signer_2.Id" row="0" column="0" columnspan="0" multiline="False" multilinerows="3" locked="False" label="Signer_2.Id" readonly="False" visible="False" required="False" regex="" validationmessage="" tooltip="" tracked="False"><![CDATA[00000000-0000-0000-0000-000000000000]]></Text>
        <Text id="Signer_2.OrganizationUnitId" row="0" column="0" columnspan="0" multiline="False" multilinerows="3" locked="False" label="Signer_2.OrganizationUnitId" readonly="False" visible="False" required="False" regex="" validationmessage="" tooltip="" tracked="False"><![CDATA[ ]]></Text>
        <Text id="Signer_2.Org.Postal.Country" row="0" column="0" columnspan="0" multiline="False" multilinerows="3" locked="False" label="Signer_2.Org.Postal.Country" readonly="False" visible="False" required="False" regex="" validationmessage="" tooltip="" tracked="False"><![CDATA[ ]]></Text>
        <Text id="Signer_2.Org.Postal.LZip" row="0" column="0" columnspan="0" multiline="False" multilinerows="3" locked="False" label="Signer_2.Org.Postal.LZip" readonly="False" visible="False" required="False" regex="" validationmessage="" tooltip="" tracked="False"><![CDATA[ ]]></Text>
        <Text id="Signer_2.Org.Title" row="0" column="0" columnspan="0" multiline="False" multilinerows="3" locked="False" label="Signer_2.Org.Title" readonly="False" visible="False" required="False" regex="" validationmessage="" tooltip="" tracked="False"><![CDATA[ ]]></Text>
        <Text id="Signer_2.User.Alias" row="0" column="0" columnspan="0" multiline="False" multilinerows="3" locked="False" label="Signer_2.User.Alias" readonly="False" visible="False" required="False" regex="" validationmessage="" tooltip="" tracked="False"><![CDATA[ ]]></Text>
        <Text id="Signer_2.User.Email" row="0" column="0" columnspan="0" multiline="False" multilinerows="3" locked="False" label="Signer_2.User.Email" readonly="False" visible="False" required="False" regex="" validationmessage="" tooltip="" tracked="False"><![CDATA[ ]]></Text>
        <Text id="Signer_2.User.Fax" row="0" column="0" columnspan="0" multiline="False" multilinerows="3" locked="False" label="Signer_2.User.Fax" readonly="False" visible="False" required="False" regex="" validationmessage="" tooltip="" tracked="False"><![CDATA[ ]]></Text>
        <Text id="Signer_2.User.FirstName" row="0" column="0" columnspan="0" multiline="False" multilinerows="3" locked="False" label="Signer_2.User.FirstName" readonly="False" visible="False" required="False" regex="" validationmessage="" tooltip="" tracked="False"><![CDATA[ ]]></Text>
        <Text id="Signer_2.User.Function" row="0" column="0" columnspan="0" multiline="False" multilinerows="3" locked="False" label="Signer_2.User.Function" readonly="False" visible="False" required="False" regex="" validationmessage="" tooltip="" tracked="False"><![CDATA[ ]]></Text>
        <Text id="Signer_2.User.LastName" row="0" column="0" columnspan="0" multiline="False" multilinerows="3" locked="False" label="Signer_2.User.LastName" readonly="False" visible="False" required="False" regex="" validationmessage="" tooltip="" tracked="False"><![CDATA[ ]]></Text>
        <Text id="Signer_2.User.Mobile" row="0" column="0" columnspan="0" multiline="False" multilinerows="3" locked="False" label="Signer_2.User.Mobile" readonly="False" visible="False" required="False" regex="" validationmessage="" tooltip="" tracked="False"><![CDATA[ ]]></Text>
        <Text id="Signer_2.User.OuLev1" row="0" column="0" columnspan="0" multiline="False" multilinerows="3" locked="False" label="Signer_2.User.OuLev1" readonly="False" visible="False" required="False" regex="" validationmessage="" tooltip="" tracked="False"><![CDATA[ ]]></Text>
        <Text id="Signer_2.User.OuLev2" row="0" column="0" columnspan="0" multiline="False" multilinerows="3" locked="False" label="Signer_2.User.OuLev2" readonly="False" visible="False" required="False" regex="" validationmessage="" tooltip="" tracked="False"><![CDATA[ ]]></Text>
        <Text id="Signer_2.User.OuLev3" row="0" column="0" columnspan="0" multiline="False" multilinerows="3" locked="False" label="Signer_2.User.OuLev3" readonly="False" visible="False" required="False" regex="" validationmessage="" tooltip="" tracked="False"><![CDATA[ ]]></Text>
        <Text id="Signer_2.User.OuLev4" row="0" column="0" columnspan="0" multiline="False" multilinerows="3" locked="False" label="Signer_2.User.OuLev4" readonly="False" visible="False" required="False" regex="" validationmessage="" tooltip="" tracked="False"><![CDATA[ ]]></Text>
        <Text id="Signer_2.User.OuMail" row="0" column="0" columnspan="0" multiline="False" multilinerows="3" locked="False" label="Signer_2.User.OuMail" readonly="False" visible="False" required="False" regex="" validationmessage="" tooltip="" tracked="False"><![CDATA[ ]]></Text>
        <Text id="Signer_2.User.OuPhone" row="0" column="0" columnspan="0" multiline="False" multilinerows="3" locked="False" label="Signer_2.User.OuPhone" readonly="False" visible="False" required="False" regex="" validationmessage="" tooltip="" tracked="False"><![CDATA[ ]]></Text>
        <Text id="Signer_2.User.Phone" row="0" column="0" columnspan="0" multiline="False" multilinerows="3" locked="False" label="Signer_2.User.Phone" readonly="False" visible="False" required="False" regex="" validationmessage="" tooltip="" tracked="False"><![CDATA[ ]]></Text>
        <Text id="Signer_2.User.Postal.City" row="0" column="0" columnspan="0" multiline="False" multilinerows="3" locked="False" label="Signer_2.User.Postal.City" readonly="False" visible="False" required="False" regex="" validationmessage="" tooltip="" tracked="False"><![CDATA[ ]]></Text>
        <Text id="Signer_2.User.Postal.POBox" row="0" column="0" columnspan="0" multiline="False" multilinerows="3" locked="False" label="Signer_2.User.Postal.POBox" readonly="False" visible="False" required="False" regex="" validationmessage="" tooltip="" tracked="False"><![CDATA[ ]]></Text>
        <Text id="Signer_2.User.Postal.Street" row="0" column="0" columnspan="0" multiline="False" multilinerows="3" locked="False" label="Signer_2.User.Postal.Street" readonly="False" visible="False" required="False" regex="" validationmessage="" tooltip="" tracked="False"><![CDATA[ ]]></Text>
        <Text id="Signer_2.User.Postal.Zip" row="0" column="0" columnspan="0" multiline="False" multilinerows="3" locked="False" label="Signer_2.User.Postal.Zip" readonly="False" visible="False" required="False" regex="" validationmessage="" tooltip="" tracked="False"><![CDATA[ ]]></Text>
        <Text id="Signer_2.User.PresenceTime" row="0" column="0" columnspan="0" multiline="False" multilinerows="3" locked="False" label="Signer_2.User.PresenceTime" readonly="False" visible="False" required="False" regex="" validationmessage="" tooltip="" tracked="False"><![CDATA[ ]]></Text>
        <Image id="Signer_2.User.Sign" row="0" column="0" columnspan="0" label="Signer_2.User.Sign" locked="False" readonly="False" visible="False">iVBORw0KGgoAAAANSUhEUgAAAAEAAAABCAYAAAAfFcSJAAAAAXNSR0IArs4c6QAAAARnQU1BAACx
jwv8YQUAAAAJcEhZcwAADsMAAA7DAcdvqGQAAAAadEVYdFNvZnR3YXJlAFBhaW50Lk5FVCB2My41
LjEwMPRyoQAAAA1JREFUGFdj+P//PwMACPwC/ohfBuAAAAAASUVORK5CYII=</Image>
        <Text id="Signer_2.User.Title" row="0" column="0" columnspan="0" multiline="False" multilinerows="3" locked="False" label="Signer_2.User.Title" readonly="False" visible="False" required="False" regex="" validationmessage="" tooltip="" tracked="False"><![CDATA[ ]]></Text>
        <Text id="Signer_2.User.Url" row="0" column="0" columnspan="0" multiline="False" multilinerows="3" locked="False" label="Signer_2.User.Url" readonly="False" visible="False" required="False" regex="" validationmessage="" tooltip="" tracked="False"><![CDATA[ ]]></Text>
      </Signer_2>
      <Parameter windowwidth="750" windowheight="0" minwindowwidth="0" maxwindowwidth="0" minwindowheight="0" maxwindowheight="0">
        <CheckBox id="DocParam.ChbDirektionAmt" row="1" column="1" columnspan="1" isinputenabled="False" locked="False" label="Direktion / Amt / OE" readonly="False" visible="True" tooltip="" tracked="False">true</CheckBox>
        <Text id="TextDocParam.ChbDirektionAmt" row="0" column="0" columnspan="0" multiline="False" multilinerows="3" locked="False" label="Direktion / Amt / OEtext" readonly="False" visible="False" required="False" regex="" validationmessage="" tooltip="" tracked="False"><![CDATA[Direktion / Amt / OE]]></Text>
        <Text id="DocParam.Organisation" row="0" column="1" columnspan="3" multiline="False" multilinerows="3" locked="False" label="Amt / OE" readonly="False" visible="True" required="False" regex="" validationmessage="" tooltip="" tracked="False"><![CDATA[ ]]></Text>
        <Text id="Special.CheckboxGroupViewList" row="0" column="0" columnspan="0" multiline="False" multilinerows="3" locked="False" label="Special.CheckboxGroupViewList" readonly="False" visible="False" required="False" regex="" validationmessage="" tooltip="" tracked="False"><![CDATA[▪ Direktion / Amt / OE]]></Text>
        <Text id="Special.CheckboxGroupViewBox" row="0" column="0" columnspan="0" multiline="False" multilinerows="3" locked="False" label="Special.CheckboxGroupViewBox" readonly="False" visible="False" required="False" regex="" validationmessage="" tooltip="" tracked="False"><![CDATA[⊠]]></Text>
        <Text id="Special.CheckboxGroupViewText" row="0" column="0" columnspan="0" multiline="False" multilinerows="3" locked="False" label="Special.CheckboxGroupViewText" readonly="False" visible="False" required="False" regex="" validationmessage="" tooltip="" tracked="False"><![CDATA[Direktion / Amt / OE]]></Text>
        <Text id="Special.CheckboxGroupViewBoxAndText" row="0" column="0" columnspan="0" multiline="False" multilinerows="3" locked="False" label="Special.CheckboxGroupViewBoxAndText" readonly="False" visible="False" required="False" regex="" validationmessage="" tooltip="" tracked="False"><![CDATA[⊠ Direktion / Amt / OE]]></Text>
      </Parameter>
      <Scripting windowwidth="0" windowheight="0" minwindowwidth="0" maxwindowwidth="0" minwindowheight="0" maxwindowheight="0">
        <Text id="CustomElements.Presentation.Header.Script1" row="0" column="0" columnspan="0" multiline="False" multilinerows="3" locked="False" label="CustomElements.Presentation.Header.Script1" readonly="False" visible="False" required="False" regex="" validationmessage="" tooltip="" tracked="False"><![CDATA[Kanton Zürich
Bildungsdirektion]]></Text>
        <Text id="CustomElements.Presentation.Header.Script2" row="0" column="0" columnspan="0" multiline="False" multilinerows="3" locked="False" label="CustomElements.Presentation.Header.Script2" readonly="False" visible="False" required="False" regex="" validationmessage="" tooltip="" tracked="False"><![CDATA[ ]]></Text>
        <Text id="CustomElements.Presentation.Header.Script3" row="0" column="0" columnspan="0" multiline="False" multilinerows="3" locked="False" label="CustomElements.Presentation.Header.Script3" readonly="False" visible="False" required="False" regex="" validationmessage="" tooltip="" tracked="False"><![CDATA[ ]]></Text>
        <Text id="CustomElements.Presentation.Presenter" row="0" column="0" columnspan="0" multiline="False" multilinerows="3" locked="False" label="CustomElements.Presentation.Presenter" readonly="False" visible="False" required="False" regex="" validationmessage="" tooltip="" tracked="False"><![CDATA[ ]]></Text>
        <Text id="CustomElements.Presentation.LocationDate" row="0" column="0" columnspan="0" multiline="False" multilinerows="3" locked="False" label="CustomElements.Presentation.LocationDate" readonly="False" visible="False" required="False" regex="" validationmessage="" tooltip="" tracked="False"><![CDATA[ ]]></Text>
        <Text id="CustomElements.Presentation.Header.Block" row="0" column="0" columnspan="0" multiline="False" multilinerows="3" locked="False" label="CustomElements.Presentation.Header.Block" readonly="False" visible="False" required="False" regex="" validationmessage="" tooltip="" tracked="False"><![CDATA[Barbara Schneider]]></Text>
      </Scripting>
    </DataModel>
  </Content>
</OneOffixxDocumentPart>
</file>

<file path=customXml/itemProps1.xml><?xml version="1.0" encoding="utf-8"?>
<ds:datastoreItem xmlns:ds="http://schemas.openxmlformats.org/officeDocument/2006/customXml" ds:itemID="{DCB572B2-7A92-479E-BDE4-0BDB8A55028B}">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92e24eda-4106-4ab2-9518-4378d97ccb0a</Template>
  <TotalTime>0</TotalTime>
  <Words>308</Words>
  <Application>Microsoft Office PowerPoint</Application>
  <PresentationFormat>Bildschirmpräsentation (16:9)</PresentationFormat>
  <Paragraphs>24</Paragraphs>
  <Slides>6</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Symbol</vt:lpstr>
      <vt:lpstr>Times New Roman</vt:lpstr>
      <vt:lpstr>Baudirektion_weiss</vt:lpstr>
      <vt:lpstr>PowerPoint-Präsentation</vt:lpstr>
      <vt:lpstr>PowerPoint-Präsentation</vt:lpstr>
      <vt:lpstr>PowerPoint-Präsentation</vt:lpstr>
      <vt:lpstr>PowerPoint-Präsentation</vt:lpstr>
      <vt:lpstr>PowerPoint-Präsentation</vt:lpstr>
      <vt:lpstr>PowerPoint-Präsentation</vt:lpstr>
    </vt:vector>
  </TitlesOfParts>
  <Company>Bildungsdirektion Kanton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Schneider Barbara</dc:creator>
  <cp:lastModifiedBy>Melanie Schürch</cp:lastModifiedBy>
  <cp:revision>226</cp:revision>
  <cp:lastPrinted>2022-08-15T07:31:46Z</cp:lastPrinted>
  <dcterms:created xsi:type="dcterms:W3CDTF">2019-03-13T13:40:30Z</dcterms:created>
  <dcterms:modified xsi:type="dcterms:W3CDTF">2024-10-24T11:49:49Z</dcterms:modified>
</cp:coreProperties>
</file>